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44"/>
  </p:notesMasterIdLst>
  <p:sldIdLst>
    <p:sldId id="256" r:id="rId2"/>
    <p:sldId id="451" r:id="rId3"/>
    <p:sldId id="259" r:id="rId4"/>
    <p:sldId id="429" r:id="rId5"/>
    <p:sldId id="464" r:id="rId6"/>
    <p:sldId id="465" r:id="rId7"/>
    <p:sldId id="430" r:id="rId8"/>
    <p:sldId id="349" r:id="rId9"/>
    <p:sldId id="374" r:id="rId10"/>
    <p:sldId id="453" r:id="rId11"/>
    <p:sldId id="432" r:id="rId12"/>
    <p:sldId id="435" r:id="rId13"/>
    <p:sldId id="454" r:id="rId14"/>
    <p:sldId id="433" r:id="rId15"/>
    <p:sldId id="272" r:id="rId16"/>
    <p:sldId id="437" r:id="rId17"/>
    <p:sldId id="457" r:id="rId18"/>
    <p:sldId id="466" r:id="rId19"/>
    <p:sldId id="277" r:id="rId20"/>
    <p:sldId id="322" r:id="rId21"/>
    <p:sldId id="458" r:id="rId22"/>
    <p:sldId id="459" r:id="rId23"/>
    <p:sldId id="460" r:id="rId24"/>
    <p:sldId id="461" r:id="rId25"/>
    <p:sldId id="467" r:id="rId26"/>
    <p:sldId id="462" r:id="rId27"/>
    <p:sldId id="463" r:id="rId28"/>
    <p:sldId id="279" r:id="rId29"/>
    <p:sldId id="468" r:id="rId30"/>
    <p:sldId id="469" r:id="rId31"/>
    <p:sldId id="470" r:id="rId32"/>
    <p:sldId id="471" r:id="rId33"/>
    <p:sldId id="472" r:id="rId34"/>
    <p:sldId id="283" r:id="rId35"/>
    <p:sldId id="440" r:id="rId36"/>
    <p:sldId id="438" r:id="rId37"/>
    <p:sldId id="439" r:id="rId38"/>
    <p:sldId id="291" r:id="rId39"/>
    <p:sldId id="292" r:id="rId40"/>
    <p:sldId id="293" r:id="rId41"/>
    <p:sldId id="294" r:id="rId42"/>
    <p:sldId id="295"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14" y="-7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45C62A-8480-479A-AEAB-F410F695691A}" type="datetimeFigureOut">
              <a:rPr lang="en-US" smtClean="0"/>
              <a:pPr/>
              <a:t>6/11/2016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C5549C-A5BC-480C-90E9-7A1200A6205A}" type="slidenum">
              <a:rPr lang="en-US" smtClean="0"/>
              <a:pPr/>
              <a:t>‹#›</a:t>
            </a:fld>
            <a:endParaRPr lang="en-US"/>
          </a:p>
        </p:txBody>
      </p:sp>
    </p:spTree>
    <p:extLst>
      <p:ext uri="{BB962C8B-B14F-4D97-AF65-F5344CB8AC3E}">
        <p14:creationId xmlns:p14="http://schemas.microsoft.com/office/powerpoint/2010/main" val="2987990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C5604625-1B20-4F6F-95DF-AB8E2D6B9BFA}" type="slidenum">
              <a:rPr lang="en-US">
                <a:solidFill>
                  <a:srgbClr val="000000"/>
                </a:solidFill>
              </a:rPr>
              <a:pPr/>
              <a:t>9</a:t>
            </a:fld>
            <a:endParaRPr lang="en-US">
              <a:solidFill>
                <a:srgbClr val="000000"/>
              </a:solidFill>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r>
              <a:rPr lang="en-US" smtClean="0"/>
              <a:t>4 slides 1,2,3,4 </a:t>
            </a:r>
          </a:p>
          <a:p>
            <a:pPr eaLnBrk="1" hangingPunct="1"/>
            <a:r>
              <a:rPr lang="en-US" smtClean="0"/>
              <a:t>Chorus slide 3,4 </a:t>
            </a:r>
          </a:p>
          <a:p>
            <a:pPr eaLnBrk="1" hangingPunct="1"/>
            <a:r>
              <a:rPr lang="en-US" smtClean="0"/>
              <a:t>Repeat Songs 2 times and then repeat Chorus</a:t>
            </a:r>
          </a:p>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C5604625-1B20-4F6F-95DF-AB8E2D6B9BFA}" type="slidenum">
              <a:rPr lang="en-US">
                <a:solidFill>
                  <a:srgbClr val="000000"/>
                </a:solidFill>
              </a:rPr>
              <a:pPr/>
              <a:t>11</a:t>
            </a:fld>
            <a:endParaRPr lang="en-US">
              <a:solidFill>
                <a:srgbClr val="000000"/>
              </a:solidFill>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r>
              <a:rPr lang="en-US" smtClean="0"/>
              <a:t>4 slides 1,2,3,4 </a:t>
            </a:r>
          </a:p>
          <a:p>
            <a:pPr eaLnBrk="1" hangingPunct="1"/>
            <a:r>
              <a:rPr lang="en-US" smtClean="0"/>
              <a:t>Chorus slide 3,4 </a:t>
            </a:r>
          </a:p>
          <a:p>
            <a:pPr eaLnBrk="1" hangingPunct="1"/>
            <a:r>
              <a:rPr lang="en-US" smtClean="0"/>
              <a:t>Repeat Songs 2 times and then repeat Chorus</a:t>
            </a:r>
          </a:p>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C5604625-1B20-4F6F-95DF-AB8E2D6B9BFA}" type="slidenum">
              <a:rPr lang="en-US">
                <a:solidFill>
                  <a:srgbClr val="000000"/>
                </a:solidFill>
              </a:rPr>
              <a:pPr/>
              <a:t>12</a:t>
            </a:fld>
            <a:endParaRPr lang="en-US">
              <a:solidFill>
                <a:srgbClr val="000000"/>
              </a:solidFill>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r>
              <a:rPr lang="en-US" smtClean="0"/>
              <a:t>4 slides 1,2,3,4 </a:t>
            </a:r>
          </a:p>
          <a:p>
            <a:pPr eaLnBrk="1" hangingPunct="1"/>
            <a:r>
              <a:rPr lang="en-US" smtClean="0"/>
              <a:t>Chorus slide 3,4 </a:t>
            </a:r>
          </a:p>
          <a:p>
            <a:pPr eaLnBrk="1" hangingPunct="1"/>
            <a:r>
              <a:rPr lang="en-US" smtClean="0"/>
              <a:t>Repeat Songs 2 times and then repeat Chorus</a:t>
            </a:r>
          </a:p>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C5604625-1B20-4F6F-95DF-AB8E2D6B9BFA}" type="slidenum">
              <a:rPr lang="en-US">
                <a:solidFill>
                  <a:srgbClr val="000000"/>
                </a:solidFill>
              </a:rPr>
              <a:pPr/>
              <a:t>14</a:t>
            </a:fld>
            <a:endParaRPr lang="en-US">
              <a:solidFill>
                <a:srgbClr val="000000"/>
              </a:solidFill>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r>
              <a:rPr lang="en-US" smtClean="0"/>
              <a:t>4 slides 1,2,3,4 </a:t>
            </a:r>
          </a:p>
          <a:p>
            <a:pPr eaLnBrk="1" hangingPunct="1"/>
            <a:r>
              <a:rPr lang="en-US" smtClean="0"/>
              <a:t>Chorus slide 3,4 </a:t>
            </a:r>
          </a:p>
          <a:p>
            <a:pPr eaLnBrk="1" hangingPunct="1"/>
            <a:r>
              <a:rPr lang="en-US" smtClean="0"/>
              <a:t>Repeat Songs 2 times and then repeat Chorus</a:t>
            </a:r>
          </a:p>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975176B-22F6-42E6-822D-B9278C03E41B}" type="slidenum">
              <a:rPr lang="en-US"/>
              <a:pPr/>
              <a:t>17</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en-US" smtClean="0">
              <a:ea typeface="新細明體" pitchFamily="18" charset="-12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noFill/>
          <a:ln>
            <a:miter lim="800000"/>
            <a:headEnd/>
            <a:tailEnd/>
          </a:ln>
        </p:spPr>
        <p:txBody>
          <a:bodyPr/>
          <a:lstStyle/>
          <a:p>
            <a:fld id="{A43ADEA8-3820-4D05-B837-8AD3C84ED833}" type="slidenum">
              <a:rPr lang="zh-TW" altLang="en-US"/>
              <a:pPr/>
              <a:t>35</a:t>
            </a:fld>
            <a:endParaRPr lang="en-US" altLang="zh-TW"/>
          </a:p>
        </p:txBody>
      </p:sp>
      <p:sp>
        <p:nvSpPr>
          <p:cNvPr id="92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zh-TW"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noFill/>
          <a:ln>
            <a:miter lim="800000"/>
            <a:headEnd/>
            <a:tailEnd/>
          </a:ln>
        </p:spPr>
        <p:txBody>
          <a:bodyPr/>
          <a:lstStyle/>
          <a:p>
            <a:fld id="{A43ADEA8-3820-4D05-B837-8AD3C84ED833}" type="slidenum">
              <a:rPr lang="zh-TW" altLang="en-US"/>
              <a:pPr/>
              <a:t>36</a:t>
            </a:fld>
            <a:endParaRPr lang="en-US" altLang="zh-TW"/>
          </a:p>
        </p:txBody>
      </p:sp>
      <p:sp>
        <p:nvSpPr>
          <p:cNvPr id="92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zh-TW"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noFill/>
          <a:ln>
            <a:miter lim="800000"/>
            <a:headEnd/>
            <a:tailEnd/>
          </a:ln>
        </p:spPr>
        <p:txBody>
          <a:bodyPr/>
          <a:lstStyle/>
          <a:p>
            <a:fld id="{A43ADEA8-3820-4D05-B837-8AD3C84ED833}" type="slidenum">
              <a:rPr lang="zh-TW" altLang="en-US"/>
              <a:pPr/>
              <a:t>37</a:t>
            </a:fld>
            <a:endParaRPr lang="en-US" altLang="zh-TW"/>
          </a:p>
        </p:txBody>
      </p:sp>
      <p:sp>
        <p:nvSpPr>
          <p:cNvPr id="92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D701BA-6A77-486E-9BB2-4ED683DC7B8F}" type="datetimeFigureOut">
              <a:rPr lang="en-US" smtClean="0"/>
              <a:pPr/>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2F3A8-F665-4452-A09F-D707B91C35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D701BA-6A77-486E-9BB2-4ED683DC7B8F}" type="datetimeFigureOut">
              <a:rPr lang="en-US" smtClean="0"/>
              <a:pPr/>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2F3A8-F665-4452-A09F-D707B91C35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Ref idx="1001">
        <a:schemeClr val="bg2"/>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D701BA-6A77-486E-9BB2-4ED683DC7B8F}" type="datetimeFigureOut">
              <a:rPr lang="en-US" smtClean="0"/>
              <a:pPr/>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2F3A8-F665-4452-A09F-D707B91C355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D701BA-6A77-486E-9BB2-4ED683DC7B8F}" type="datetimeFigureOut">
              <a:rPr lang="en-US" smtClean="0"/>
              <a:pPr/>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2F3A8-F665-4452-A09F-D707B91C355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D701BA-6A77-486E-9BB2-4ED683DC7B8F}" type="datetimeFigureOut">
              <a:rPr lang="en-US" smtClean="0"/>
              <a:pPr/>
              <a:t>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2F3A8-F665-4452-A09F-D707B91C35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D701BA-6A77-486E-9BB2-4ED683DC7B8F}" type="datetimeFigureOut">
              <a:rPr lang="en-US" smtClean="0"/>
              <a:pPr/>
              <a:t>6/11/2016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2F3A8-F665-4452-A09F-D707B91C35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D701BA-6A77-486E-9BB2-4ED683DC7B8F}" type="datetimeFigureOut">
              <a:rPr lang="en-US" smtClean="0"/>
              <a:pPr/>
              <a:t>6/11/2016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92F3A8-F665-4452-A09F-D707B91C35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D701BA-6A77-486E-9BB2-4ED683DC7B8F}" type="datetimeFigureOut">
              <a:rPr lang="en-US" smtClean="0"/>
              <a:pPr/>
              <a:t>6/11/2016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92F3A8-F665-4452-A09F-D707B91C35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2"/>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6142D-8BB3-4044-9BD6-998661BC5780}" type="datetimeFigureOut">
              <a:rPr lang="en-US" smtClean="0"/>
              <a:pPr/>
              <a:t>6/11/2016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B430FE-1BC6-4107-91BA-28435FA1CD1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D701BA-6A77-486E-9BB2-4ED683DC7B8F}" type="datetimeFigureOut">
              <a:rPr lang="en-US" smtClean="0"/>
              <a:pPr/>
              <a:t>6/11/2016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2F3A8-F665-4452-A09F-D707B91C35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D701BA-6A77-486E-9BB2-4ED683DC7B8F}" type="datetimeFigureOut">
              <a:rPr lang="en-US" smtClean="0"/>
              <a:pPr/>
              <a:t>6/11/2016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2F3A8-F665-4452-A09F-D707B91C35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D701BA-6A77-486E-9BB2-4ED683DC7B8F}" type="datetimeFigureOut">
              <a:rPr lang="en-US" smtClean="0"/>
              <a:pPr/>
              <a:t>6/11/2016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92F3A8-F665-4452-A09F-D707B91C35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764024"/>
            <a:ext cx="7848600" cy="6093976"/>
          </a:xfrm>
          <a:prstGeom prst="rect">
            <a:avLst/>
          </a:prstGeom>
          <a:noFill/>
        </p:spPr>
        <p:txBody>
          <a:bodyPr wrap="square" rtlCol="0">
            <a:spAutoFit/>
          </a:bodyPr>
          <a:lstStyle/>
          <a:p>
            <a:pPr algn="ctr"/>
            <a:r>
              <a:rPr lang="zh-CN" altLang="en-US" sz="5400" b="1" strike="noStrike" dirty="0" smtClean="0">
                <a:solidFill>
                  <a:srgbClr val="000000"/>
                </a:solidFill>
                <a:latin typeface="SimSun"/>
                <a:ea typeface="SimSun"/>
              </a:rPr>
              <a:t>真道華人浸信會</a:t>
            </a:r>
            <a:r>
              <a:rPr lang="zh-CN" altLang="en-US" b="1" u="sng" strike="noStrike" dirty="0" smtClean="0">
                <a:solidFill>
                  <a:srgbClr val="000000"/>
                </a:solidFill>
                <a:latin typeface="Arial Narrow"/>
                <a:ea typeface="SimSun"/>
              </a:rPr>
              <a:t>
</a:t>
            </a:r>
            <a:r>
              <a:rPr lang="en-US" sz="5400" strike="noStrike" dirty="0" smtClean="0">
                <a:solidFill>
                  <a:srgbClr val="000000"/>
                </a:solidFill>
                <a:latin typeface="Arial Narrow" panose="020B0606020202030204" pitchFamily="34" charset="0"/>
                <a:ea typeface="SimSun"/>
              </a:rPr>
              <a:t>Truth Chinese Baptist Church</a:t>
            </a:r>
            <a:r>
              <a:rPr lang="en-US" sz="5400" b="1" strike="noStrike" dirty="0" smtClean="0">
                <a:solidFill>
                  <a:srgbClr val="000000"/>
                </a:solidFill>
                <a:latin typeface="Arial Narrow" panose="020B0606020202030204" pitchFamily="34" charset="0"/>
                <a:ea typeface="SimSun"/>
              </a:rPr>
              <a:t>
</a:t>
            </a:r>
            <a:r>
              <a:rPr lang="en-US" sz="3200" b="1" strike="noStrike" dirty="0" smtClean="0">
                <a:solidFill>
                  <a:srgbClr val="000000"/>
                </a:solidFill>
                <a:latin typeface="Arial Narrow"/>
                <a:ea typeface="SimSun"/>
              </a:rPr>
              <a:t>
</a:t>
            </a:r>
            <a:r>
              <a:rPr lang="zh-CN" altLang="en-US" sz="5400" b="1" strike="noStrike" dirty="0" smtClean="0">
                <a:solidFill>
                  <a:srgbClr val="FF0000"/>
                </a:solidFill>
                <a:latin typeface="SimSun"/>
                <a:ea typeface="SimSun"/>
              </a:rPr>
              <a:t>主日崇拜</a:t>
            </a:r>
            <a:r>
              <a:rPr lang="zh-CN" altLang="en-US" sz="1600" b="1" strike="noStrike" dirty="0" smtClean="0">
                <a:solidFill>
                  <a:srgbClr val="FF0000"/>
                </a:solidFill>
                <a:latin typeface="Arial Narrow"/>
                <a:ea typeface="SimSun"/>
              </a:rPr>
              <a:t>
</a:t>
            </a:r>
            <a:r>
              <a:rPr lang="en-US" sz="5400" b="1" strike="noStrike" dirty="0" smtClean="0">
                <a:solidFill>
                  <a:srgbClr val="FF0000"/>
                </a:solidFill>
                <a:latin typeface="Arial Narrow" panose="020B0606020202030204" pitchFamily="34" charset="0"/>
                <a:ea typeface="SimSun"/>
              </a:rPr>
              <a:t>Worship Service</a:t>
            </a:r>
            <a:r>
              <a:rPr lang="en-US" sz="2000" b="1" strike="noStrike" dirty="0" smtClean="0">
                <a:solidFill>
                  <a:srgbClr val="000000"/>
                </a:solidFill>
                <a:latin typeface="Arial Narrow"/>
                <a:ea typeface="SimSun"/>
              </a:rPr>
              <a:t>
</a:t>
            </a:r>
            <a:r>
              <a:rPr lang="en-US" sz="1600" b="1" strike="noStrike" dirty="0" smtClean="0">
                <a:solidFill>
                  <a:srgbClr val="000000"/>
                </a:solidFill>
                <a:latin typeface="Arial Narrow"/>
                <a:ea typeface="SimSun"/>
              </a:rPr>
              <a:t>
</a:t>
            </a:r>
            <a:r>
              <a:rPr lang="en-US" sz="5400" strike="noStrike" dirty="0" smtClean="0">
                <a:solidFill>
                  <a:srgbClr val="000000"/>
                </a:solidFill>
                <a:latin typeface="Arial Narrow" panose="020B0606020202030204" pitchFamily="34" charset="0"/>
                <a:ea typeface="SimSun"/>
              </a:rPr>
              <a:t> </a:t>
            </a:r>
          </a:p>
          <a:p>
            <a:pPr algn="ctr"/>
            <a:r>
              <a:rPr lang="en-US" sz="5400" dirty="0" smtClean="0">
                <a:solidFill>
                  <a:srgbClr val="000000"/>
                </a:solidFill>
                <a:latin typeface="Arial Narrow" panose="020B0606020202030204" pitchFamily="34" charset="0"/>
                <a:ea typeface="SimSun"/>
              </a:rPr>
              <a:t>June 12</a:t>
            </a:r>
            <a:r>
              <a:rPr lang="en-US" sz="5400" strike="noStrike" dirty="0" smtClean="0">
                <a:solidFill>
                  <a:srgbClr val="000000"/>
                </a:solidFill>
                <a:latin typeface="Arial Narrow" panose="020B0606020202030204" pitchFamily="34" charset="0"/>
                <a:ea typeface="SimSun"/>
              </a:rPr>
              <a:t>, 2016</a:t>
            </a:r>
            <a:endParaRPr lang="en-US" sz="5400" dirty="0" smtClean="0">
              <a:latin typeface="Arial Narrow" panose="020B0606020202030204" pitchFamily="34" charset="0"/>
            </a:endParaRPr>
          </a:p>
          <a:p>
            <a:endParaRPr lang="en-US" dirty="0"/>
          </a:p>
        </p:txBody>
      </p:sp>
    </p:spTree>
    <p:extLst>
      <p:ext uri="{BB962C8B-B14F-4D97-AF65-F5344CB8AC3E}">
        <p14:creationId xmlns:p14="http://schemas.microsoft.com/office/powerpoint/2010/main" val="3746784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7924800" cy="2554545"/>
          </a:xfrm>
          <a:prstGeom prst="rect">
            <a:avLst/>
          </a:prstGeom>
          <a:noFill/>
        </p:spPr>
        <p:txBody>
          <a:bodyPr wrap="square" rtlCol="0">
            <a:spAutoFit/>
          </a:bodyPr>
          <a:lstStyle/>
          <a:p>
            <a:pPr algn="ctr">
              <a:buNone/>
            </a:pPr>
            <a:r>
              <a:rPr lang="zh-TW" altLang="en-US" sz="4000" b="1" dirty="0" smtClean="0">
                <a:latin typeface="SimSun" pitchFamily="2" charset="-122"/>
                <a:ea typeface="SimSun" pitchFamily="2" charset="-122"/>
              </a:rPr>
              <a:t>靠近主，靠近主，</a:t>
            </a:r>
            <a:endParaRPr lang="en-US" altLang="zh-TW" sz="4000" b="1" dirty="0" smtClean="0">
              <a:latin typeface="SimSun" pitchFamily="2" charset="-122"/>
              <a:ea typeface="SimSun" pitchFamily="2" charset="-122"/>
            </a:endParaRPr>
          </a:p>
          <a:p>
            <a:pPr algn="ctr">
              <a:buNone/>
            </a:pPr>
            <a:r>
              <a:rPr lang="zh-TW" altLang="en-US" sz="4000" b="1" dirty="0" smtClean="0">
                <a:latin typeface="SimSun" pitchFamily="2" charset="-122"/>
                <a:ea typeface="SimSun" pitchFamily="2" charset="-122"/>
              </a:rPr>
              <a:t>靠近主，靠近主，</a:t>
            </a:r>
          </a:p>
          <a:p>
            <a:pPr algn="ctr">
              <a:buNone/>
            </a:pPr>
            <a:r>
              <a:rPr lang="zh-TW" altLang="en-US" sz="4000" b="1" dirty="0" smtClean="0">
                <a:latin typeface="SimSun" pitchFamily="2" charset="-122"/>
                <a:ea typeface="SimSun" pitchFamily="2" charset="-122"/>
              </a:rPr>
              <a:t>在人生孤單旅程中，</a:t>
            </a:r>
            <a:endParaRPr lang="en-US" altLang="zh-TW" sz="4000" b="1" dirty="0" smtClean="0">
              <a:latin typeface="SimSun" pitchFamily="2" charset="-122"/>
              <a:ea typeface="SimSun" pitchFamily="2" charset="-122"/>
            </a:endParaRPr>
          </a:p>
          <a:p>
            <a:pPr algn="ctr">
              <a:buNone/>
            </a:pPr>
            <a:r>
              <a:rPr lang="zh-TW" altLang="en-US" sz="4000" b="1" dirty="0" smtClean="0">
                <a:latin typeface="SimSun" pitchFamily="2" charset="-122"/>
                <a:ea typeface="SimSun" pitchFamily="2" charset="-122"/>
              </a:rPr>
              <a:t>懇求主與我同行</a:t>
            </a:r>
            <a:endParaRPr lang="en-US" sz="4000" dirty="0"/>
          </a:p>
        </p:txBody>
      </p:sp>
      <p:sp>
        <p:nvSpPr>
          <p:cNvPr id="3" name="TextBox 2"/>
          <p:cNvSpPr txBox="1"/>
          <p:nvPr/>
        </p:nvSpPr>
        <p:spPr>
          <a:xfrm>
            <a:off x="762000" y="3429000"/>
            <a:ext cx="7010400" cy="3170099"/>
          </a:xfrm>
          <a:prstGeom prst="rect">
            <a:avLst/>
          </a:prstGeom>
          <a:noFill/>
        </p:spPr>
        <p:txBody>
          <a:bodyPr wrap="square" rtlCol="0">
            <a:spAutoFit/>
          </a:bodyPr>
          <a:lstStyle/>
          <a:p>
            <a:pPr algn="ctr"/>
            <a:r>
              <a:rPr lang="en-US" sz="4000" b="1" dirty="0" smtClean="0">
                <a:latin typeface="Arial Narrow" pitchFamily="34" charset="0"/>
              </a:rPr>
              <a:t>Close to Thee close to Thee</a:t>
            </a:r>
            <a:r>
              <a:rPr lang="en-US" sz="4000" dirty="0" smtClean="0">
                <a:latin typeface="Arial Narrow" pitchFamily="34" charset="0"/>
              </a:rPr>
              <a:t/>
            </a:r>
            <a:br>
              <a:rPr lang="en-US" sz="4000" dirty="0" smtClean="0">
                <a:latin typeface="Arial Narrow" pitchFamily="34" charset="0"/>
              </a:rPr>
            </a:br>
            <a:r>
              <a:rPr lang="en-US" sz="4000" b="1" dirty="0" smtClean="0">
                <a:latin typeface="Arial Narrow" pitchFamily="34" charset="0"/>
              </a:rPr>
              <a:t>Close to Thee close to Thee</a:t>
            </a:r>
            <a:r>
              <a:rPr lang="en-US" sz="4000" dirty="0" smtClean="0">
                <a:latin typeface="Arial Narrow" pitchFamily="34" charset="0"/>
              </a:rPr>
              <a:t/>
            </a:r>
            <a:br>
              <a:rPr lang="en-US" sz="4000" dirty="0" smtClean="0">
                <a:latin typeface="Arial Narrow" pitchFamily="34" charset="0"/>
              </a:rPr>
            </a:br>
            <a:r>
              <a:rPr lang="en-US" sz="4000" b="1" dirty="0" smtClean="0">
                <a:latin typeface="Arial Narrow" pitchFamily="34" charset="0"/>
              </a:rPr>
              <a:t>All along my pilgrim journey</a:t>
            </a:r>
            <a:r>
              <a:rPr lang="en-US" sz="4000" dirty="0" smtClean="0">
                <a:latin typeface="Arial Narrow" pitchFamily="34" charset="0"/>
              </a:rPr>
              <a:t/>
            </a:r>
            <a:br>
              <a:rPr lang="en-US" sz="4000" dirty="0" smtClean="0">
                <a:latin typeface="Arial Narrow" pitchFamily="34" charset="0"/>
              </a:rPr>
            </a:br>
            <a:r>
              <a:rPr lang="en-US" sz="4000" b="1" dirty="0" smtClean="0">
                <a:latin typeface="Arial Narrow" pitchFamily="34" charset="0"/>
              </a:rPr>
              <a:t>Savior let me walk with Thee</a:t>
            </a:r>
            <a:r>
              <a:rPr lang="en-US" sz="4000" dirty="0" smtClean="0">
                <a:latin typeface="Arial Narrow" pitchFamily="34" charset="0"/>
              </a:rPr>
              <a:t/>
            </a:r>
            <a:br>
              <a:rPr lang="en-US" sz="4000" dirty="0" smtClean="0">
                <a:latin typeface="Arial Narrow" pitchFamily="34" charset="0"/>
              </a:rPr>
            </a:br>
            <a:endParaRPr lang="en-US" sz="4000" dirty="0">
              <a:latin typeface="Arial Narrow" pitchFamily="34" charset="0"/>
            </a:endParaRPr>
          </a:p>
        </p:txBody>
      </p:sp>
    </p:spTree>
    <p:extLst>
      <p:ext uri="{BB962C8B-B14F-4D97-AF65-F5344CB8AC3E}">
        <p14:creationId xmlns:p14="http://schemas.microsoft.com/office/powerpoint/2010/main" val="1798828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4294967295"/>
          </p:nvPr>
        </p:nvSpPr>
        <p:spPr>
          <a:xfrm>
            <a:off x="0" y="1"/>
            <a:ext cx="9144000" cy="3047999"/>
          </a:xfrm>
        </p:spPr>
        <p:txBody>
          <a:bodyPr>
            <a:normAutofit fontScale="92500" lnSpcReduction="10000"/>
          </a:bodyPr>
          <a:lstStyle/>
          <a:p>
            <a:pPr algn="ctr">
              <a:buFontTx/>
              <a:buNone/>
            </a:pPr>
            <a:endParaRPr lang="en-US" altLang="ja-JP" sz="1000" b="1" dirty="0" smtClean="0">
              <a:ea typeface="DFPBiaoKaiShu-B5-AZ" pitchFamily="66" charset="-120"/>
            </a:endParaRPr>
          </a:p>
          <a:p>
            <a:pPr algn="ctr">
              <a:buFontTx/>
              <a:buNone/>
            </a:pPr>
            <a:endParaRPr lang="en-US" altLang="ja-JP" sz="1000" b="1" dirty="0" smtClean="0">
              <a:ea typeface="DFPBiaoKaiShu-B5-AZ" pitchFamily="66" charset="-120"/>
            </a:endParaRPr>
          </a:p>
          <a:p>
            <a:pPr algn="ctr">
              <a:lnSpc>
                <a:spcPct val="110000"/>
              </a:lnSpc>
              <a:spcBef>
                <a:spcPct val="0"/>
              </a:spcBef>
              <a:spcAft>
                <a:spcPts val="600"/>
              </a:spcAft>
              <a:buNone/>
            </a:pPr>
            <a:r>
              <a:rPr lang="en-US" sz="4300" b="1" dirty="0" smtClean="0">
                <a:latin typeface="Arial Narrow" pitchFamily="34" charset="0"/>
              </a:rPr>
              <a:t>Not for ease or worldly pleasure</a:t>
            </a:r>
            <a:r>
              <a:rPr lang="en-US" sz="4300" dirty="0" smtClean="0">
                <a:latin typeface="Arial Narrow" pitchFamily="34" charset="0"/>
              </a:rPr>
              <a:t/>
            </a:r>
            <a:br>
              <a:rPr lang="en-US" sz="4300" dirty="0" smtClean="0">
                <a:latin typeface="Arial Narrow" pitchFamily="34" charset="0"/>
              </a:rPr>
            </a:br>
            <a:r>
              <a:rPr lang="en-US" sz="4300" b="1" dirty="0" smtClean="0">
                <a:latin typeface="Arial Narrow" pitchFamily="34" charset="0"/>
              </a:rPr>
              <a:t>Not for fame my prayer shall be</a:t>
            </a:r>
            <a:r>
              <a:rPr lang="en-US" sz="4300" dirty="0" smtClean="0">
                <a:latin typeface="Arial Narrow" pitchFamily="34" charset="0"/>
              </a:rPr>
              <a:t/>
            </a:r>
            <a:br>
              <a:rPr lang="en-US" sz="4300" dirty="0" smtClean="0">
                <a:latin typeface="Arial Narrow" pitchFamily="34" charset="0"/>
              </a:rPr>
            </a:br>
            <a:r>
              <a:rPr lang="en-US" sz="4300" b="1" dirty="0" smtClean="0">
                <a:latin typeface="Arial Narrow" pitchFamily="34" charset="0"/>
              </a:rPr>
              <a:t>Gladly will I toil and suffer</a:t>
            </a:r>
            <a:r>
              <a:rPr lang="en-US" sz="4300" dirty="0" smtClean="0">
                <a:latin typeface="Arial Narrow" pitchFamily="34" charset="0"/>
              </a:rPr>
              <a:t/>
            </a:r>
            <a:br>
              <a:rPr lang="en-US" sz="4300" dirty="0" smtClean="0">
                <a:latin typeface="Arial Narrow" pitchFamily="34" charset="0"/>
              </a:rPr>
            </a:br>
            <a:r>
              <a:rPr lang="en-US" sz="4300" b="1" dirty="0" smtClean="0">
                <a:latin typeface="Arial Narrow" pitchFamily="34" charset="0"/>
              </a:rPr>
              <a:t>Only let me walk with Thee</a:t>
            </a:r>
            <a:endParaRPr lang="zh-TW" altLang="en-US" sz="4300" b="1" dirty="0" smtClean="0">
              <a:latin typeface="Arial Narrow" pitchFamily="34" charset="0"/>
              <a:ea typeface="SimSun" pitchFamily="2" charset="-122"/>
            </a:endParaRPr>
          </a:p>
        </p:txBody>
      </p:sp>
      <p:sp>
        <p:nvSpPr>
          <p:cNvPr id="2051" name="Text Box 7"/>
          <p:cNvSpPr txBox="1">
            <a:spLocks noChangeArrowheads="1"/>
          </p:cNvSpPr>
          <p:nvPr/>
        </p:nvSpPr>
        <p:spPr bwMode="auto">
          <a:xfrm>
            <a:off x="7620000" y="6336491"/>
            <a:ext cx="1219200" cy="369332"/>
          </a:xfrm>
          <a:prstGeom prst="rect">
            <a:avLst/>
          </a:prstGeom>
          <a:noFill/>
          <a:ln w="9525">
            <a:noFill/>
            <a:miter lim="800000"/>
            <a:headEnd/>
            <a:tailEnd/>
          </a:ln>
        </p:spPr>
        <p:txBody>
          <a:bodyPr>
            <a:spAutoFit/>
          </a:bodyPr>
          <a:lstStyle/>
          <a:p>
            <a:pPr algn="ctr" defTabSz="898525">
              <a:spcBef>
                <a:spcPct val="50000"/>
              </a:spcBef>
            </a:pPr>
            <a:r>
              <a:rPr lang="en-US" altLang="zh-TW">
                <a:solidFill>
                  <a:srgbClr val="FFFFFF"/>
                </a:solidFill>
                <a:ea typeface="新細明體" pitchFamily="18" charset="-120"/>
              </a:rPr>
              <a:t>1 of 8</a:t>
            </a:r>
            <a:endParaRPr lang="en-US">
              <a:solidFill>
                <a:srgbClr val="FFFFFF"/>
              </a:solidFill>
            </a:endParaRPr>
          </a:p>
        </p:txBody>
      </p:sp>
      <p:sp>
        <p:nvSpPr>
          <p:cNvPr id="5" name="Rectangle 4"/>
          <p:cNvSpPr/>
          <p:nvPr/>
        </p:nvSpPr>
        <p:spPr>
          <a:xfrm>
            <a:off x="228600" y="3352800"/>
            <a:ext cx="8915400" cy="2554545"/>
          </a:xfrm>
          <a:prstGeom prst="rect">
            <a:avLst/>
          </a:prstGeom>
        </p:spPr>
        <p:txBody>
          <a:bodyPr wrap="square">
            <a:spAutoFit/>
          </a:bodyPr>
          <a:lstStyle/>
          <a:p>
            <a:pPr algn="ctr"/>
            <a:r>
              <a:rPr lang="zh-TW" altLang="en-US" sz="4000" b="1" dirty="0" smtClean="0">
                <a:latin typeface="SimSun" pitchFamily="2" charset="-122"/>
                <a:ea typeface="SimSun" pitchFamily="2" charset="-122"/>
              </a:rPr>
              <a:t>我不求世界的歡樂，</a:t>
            </a:r>
            <a:endParaRPr lang="en-US" altLang="zh-TW" sz="4000" b="1" dirty="0" smtClean="0">
              <a:latin typeface="SimSun" pitchFamily="2" charset="-122"/>
              <a:ea typeface="SimSun" pitchFamily="2" charset="-122"/>
            </a:endParaRPr>
          </a:p>
          <a:p>
            <a:pPr algn="ctr"/>
            <a:r>
              <a:rPr lang="zh-TW" altLang="en-US" sz="4000" b="1" dirty="0" smtClean="0">
                <a:latin typeface="SimSun" pitchFamily="2" charset="-122"/>
                <a:ea typeface="SimSun" pitchFamily="2" charset="-122"/>
              </a:rPr>
              <a:t>也不求世界美名，</a:t>
            </a:r>
          </a:p>
          <a:p>
            <a:pPr algn="ctr"/>
            <a:r>
              <a:rPr lang="zh-TW" altLang="en-US" sz="4000" b="1" dirty="0" smtClean="0">
                <a:latin typeface="SimSun" pitchFamily="2" charset="-122"/>
                <a:ea typeface="SimSun" pitchFamily="2" charset="-122"/>
              </a:rPr>
              <a:t>我願受任何的勞苦，</a:t>
            </a:r>
            <a:endParaRPr lang="en-US" altLang="zh-TW" sz="4000" b="1" dirty="0" smtClean="0">
              <a:latin typeface="SimSun" pitchFamily="2" charset="-122"/>
              <a:ea typeface="SimSun" pitchFamily="2" charset="-122"/>
            </a:endParaRPr>
          </a:p>
          <a:p>
            <a:pPr algn="ctr"/>
            <a:r>
              <a:rPr lang="zh-TW" altLang="en-US" sz="4000" b="1" dirty="0" smtClean="0">
                <a:latin typeface="SimSun" pitchFamily="2" charset="-122"/>
                <a:ea typeface="SimSun" pitchFamily="2" charset="-122"/>
              </a:rPr>
              <a:t>祇求主與我同行，</a:t>
            </a:r>
            <a:endParaRPr lang="zh-TW" altLang="en-US" sz="4000" b="1" dirty="0">
              <a:latin typeface="SimSun" pitchFamily="2" charset="-122"/>
              <a:ea typeface="SimSun"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4294967295"/>
          </p:nvPr>
        </p:nvSpPr>
        <p:spPr>
          <a:xfrm>
            <a:off x="-12700" y="3243322"/>
            <a:ext cx="9144000" cy="2667000"/>
          </a:xfrm>
        </p:spPr>
        <p:txBody>
          <a:bodyPr>
            <a:normAutofit lnSpcReduction="10000"/>
          </a:bodyPr>
          <a:lstStyle/>
          <a:p>
            <a:pPr algn="ctr">
              <a:buNone/>
            </a:pPr>
            <a:r>
              <a:rPr lang="zh-TW" altLang="en-US" sz="4000" b="1" dirty="0" smtClean="0">
                <a:latin typeface="SimSun" pitchFamily="2" charset="-122"/>
                <a:ea typeface="SimSun" pitchFamily="2" charset="-122"/>
              </a:rPr>
              <a:t>靠近主，靠近主，</a:t>
            </a:r>
            <a:endParaRPr lang="en-US" altLang="zh-TW" sz="4000" b="1" dirty="0" smtClean="0">
              <a:latin typeface="SimSun" pitchFamily="2" charset="-122"/>
              <a:ea typeface="SimSun" pitchFamily="2" charset="-122"/>
            </a:endParaRPr>
          </a:p>
          <a:p>
            <a:pPr algn="ctr">
              <a:buNone/>
            </a:pPr>
            <a:r>
              <a:rPr lang="zh-TW" altLang="en-US" sz="4000" b="1" dirty="0" smtClean="0">
                <a:latin typeface="SimSun" pitchFamily="2" charset="-122"/>
                <a:ea typeface="SimSun" pitchFamily="2" charset="-122"/>
              </a:rPr>
              <a:t>靠近主，靠近主，</a:t>
            </a:r>
          </a:p>
          <a:p>
            <a:pPr algn="ctr">
              <a:buNone/>
            </a:pPr>
            <a:r>
              <a:rPr lang="zh-TW" altLang="en-US" sz="4000" b="1" dirty="0" smtClean="0">
                <a:latin typeface="SimSun" pitchFamily="2" charset="-122"/>
                <a:ea typeface="SimSun" pitchFamily="2" charset="-122"/>
              </a:rPr>
              <a:t>我願受任何的勞苦，</a:t>
            </a:r>
            <a:endParaRPr lang="en-US" altLang="zh-TW" sz="4000" b="1" dirty="0" smtClean="0">
              <a:latin typeface="SimSun" pitchFamily="2" charset="-122"/>
              <a:ea typeface="SimSun" pitchFamily="2" charset="-122"/>
            </a:endParaRPr>
          </a:p>
          <a:p>
            <a:pPr algn="ctr">
              <a:buNone/>
            </a:pPr>
            <a:r>
              <a:rPr lang="zh-TW" altLang="en-US" sz="4000" b="1" dirty="0" smtClean="0">
                <a:latin typeface="SimSun" pitchFamily="2" charset="-122"/>
                <a:ea typeface="SimSun" pitchFamily="2" charset="-122"/>
              </a:rPr>
              <a:t>祇求主與我同行。</a:t>
            </a:r>
          </a:p>
          <a:p>
            <a:pPr algn="ctr">
              <a:buFontTx/>
              <a:buNone/>
            </a:pPr>
            <a:endParaRPr lang="en-US" altLang="ja-JP" sz="4000" b="1" dirty="0" smtClean="0">
              <a:latin typeface="SimSun" panose="02010600030101010101" pitchFamily="2" charset="-122"/>
              <a:ea typeface="SimSun" panose="02010600030101010101" pitchFamily="2" charset="-122"/>
            </a:endParaRPr>
          </a:p>
        </p:txBody>
      </p:sp>
      <p:sp>
        <p:nvSpPr>
          <p:cNvPr id="5" name="Rectangle 4"/>
          <p:cNvSpPr/>
          <p:nvPr/>
        </p:nvSpPr>
        <p:spPr>
          <a:xfrm>
            <a:off x="0" y="381000"/>
            <a:ext cx="9144000" cy="2554545"/>
          </a:xfrm>
          <a:prstGeom prst="rect">
            <a:avLst/>
          </a:prstGeom>
        </p:spPr>
        <p:txBody>
          <a:bodyPr wrap="square">
            <a:spAutoFit/>
          </a:bodyPr>
          <a:lstStyle/>
          <a:p>
            <a:pPr algn="ctr"/>
            <a:r>
              <a:rPr lang="en-US" sz="4000" b="1" dirty="0" smtClean="0">
                <a:latin typeface="Arial Narrow" pitchFamily="34" charset="0"/>
              </a:rPr>
              <a:t>Close to Thee close to Thee</a:t>
            </a:r>
            <a:r>
              <a:rPr lang="en-US" sz="4000" dirty="0" smtClean="0">
                <a:latin typeface="Arial Narrow" pitchFamily="34" charset="0"/>
              </a:rPr>
              <a:t/>
            </a:r>
            <a:br>
              <a:rPr lang="en-US" sz="4000" dirty="0" smtClean="0">
                <a:latin typeface="Arial Narrow" pitchFamily="34" charset="0"/>
              </a:rPr>
            </a:br>
            <a:r>
              <a:rPr lang="en-US" sz="4000" b="1" dirty="0" smtClean="0">
                <a:latin typeface="Arial Narrow" pitchFamily="34" charset="0"/>
              </a:rPr>
              <a:t>Close to Thee close to Thee</a:t>
            </a:r>
            <a:r>
              <a:rPr lang="en-US" sz="4000" dirty="0" smtClean="0">
                <a:latin typeface="Arial Narrow" pitchFamily="34" charset="0"/>
              </a:rPr>
              <a:t/>
            </a:r>
            <a:br>
              <a:rPr lang="en-US" sz="4000" dirty="0" smtClean="0">
                <a:latin typeface="Arial Narrow" pitchFamily="34" charset="0"/>
              </a:rPr>
            </a:br>
            <a:r>
              <a:rPr lang="en-US" sz="4000" b="1" dirty="0" smtClean="0">
                <a:latin typeface="Arial Narrow" pitchFamily="34" charset="0"/>
              </a:rPr>
              <a:t>Gladly will I toil and suffer</a:t>
            </a:r>
            <a:r>
              <a:rPr lang="en-US" sz="4000" dirty="0" smtClean="0">
                <a:latin typeface="Arial Narrow" pitchFamily="34" charset="0"/>
              </a:rPr>
              <a:t/>
            </a:r>
            <a:br>
              <a:rPr lang="en-US" sz="4000" dirty="0" smtClean="0">
                <a:latin typeface="Arial Narrow" pitchFamily="34" charset="0"/>
              </a:rPr>
            </a:br>
            <a:r>
              <a:rPr lang="en-US" sz="4000" b="1" dirty="0" smtClean="0">
                <a:latin typeface="Arial Narrow" pitchFamily="34" charset="0"/>
              </a:rPr>
              <a:t>Only let me walk with Thee</a:t>
            </a:r>
            <a:endParaRPr lang="en-US" sz="4000" dirty="0">
              <a:latin typeface="Arial Narrow"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82600"/>
            <a:ext cx="7467600" cy="2831544"/>
          </a:xfrm>
          <a:prstGeom prst="rect">
            <a:avLst/>
          </a:prstGeom>
          <a:noFill/>
        </p:spPr>
        <p:txBody>
          <a:bodyPr wrap="square" rtlCol="0">
            <a:spAutoFit/>
          </a:bodyPr>
          <a:lstStyle/>
          <a:p>
            <a:pPr algn="ctr"/>
            <a:r>
              <a:rPr lang="zh-TW" altLang="en-US" sz="4000" b="1" dirty="0" smtClean="0">
                <a:latin typeface="SimSun" pitchFamily="2" charset="-122"/>
                <a:ea typeface="SimSun" pitchFamily="2" charset="-122"/>
              </a:rPr>
              <a:t>帶領我經黑暗幽谷，</a:t>
            </a:r>
            <a:endParaRPr lang="en-US" altLang="zh-TW" sz="4000" b="1" dirty="0" smtClean="0">
              <a:latin typeface="SimSun" pitchFamily="2" charset="-122"/>
              <a:ea typeface="SimSun" pitchFamily="2" charset="-122"/>
            </a:endParaRPr>
          </a:p>
          <a:p>
            <a:pPr algn="ctr"/>
            <a:r>
              <a:rPr lang="zh-TW" altLang="en-US" sz="4000" b="1" dirty="0" smtClean="0">
                <a:latin typeface="SimSun" pitchFamily="2" charset="-122"/>
                <a:ea typeface="SimSun" pitchFamily="2" charset="-122"/>
              </a:rPr>
              <a:t>安然渡苦海危程，</a:t>
            </a:r>
          </a:p>
          <a:p>
            <a:pPr algn="ctr"/>
            <a:r>
              <a:rPr lang="zh-TW" altLang="en-US" sz="4000" b="1" dirty="0" smtClean="0">
                <a:latin typeface="SimSun" pitchFamily="2" charset="-122"/>
                <a:ea typeface="SimSun" pitchFamily="2" charset="-122"/>
              </a:rPr>
              <a:t>當天上永生門大開，</a:t>
            </a:r>
            <a:endParaRPr lang="en-US" altLang="zh-TW" sz="4000" b="1" dirty="0" smtClean="0">
              <a:latin typeface="SimSun" pitchFamily="2" charset="-122"/>
              <a:ea typeface="SimSun" pitchFamily="2" charset="-122"/>
            </a:endParaRPr>
          </a:p>
          <a:p>
            <a:pPr algn="ctr"/>
            <a:r>
              <a:rPr lang="zh-TW" altLang="en-US" sz="4000" b="1" dirty="0" smtClean="0">
                <a:latin typeface="SimSun" pitchFamily="2" charset="-122"/>
                <a:ea typeface="SimSun" pitchFamily="2" charset="-122"/>
              </a:rPr>
              <a:t>願與主同進天庭。</a:t>
            </a:r>
          </a:p>
          <a:p>
            <a:endParaRPr lang="en-US" dirty="0"/>
          </a:p>
        </p:txBody>
      </p:sp>
      <p:sp>
        <p:nvSpPr>
          <p:cNvPr id="3" name="TextBox 2"/>
          <p:cNvSpPr txBox="1"/>
          <p:nvPr/>
        </p:nvSpPr>
        <p:spPr>
          <a:xfrm>
            <a:off x="838200" y="3505200"/>
            <a:ext cx="7696200" cy="2554545"/>
          </a:xfrm>
          <a:prstGeom prst="rect">
            <a:avLst/>
          </a:prstGeom>
          <a:noFill/>
        </p:spPr>
        <p:txBody>
          <a:bodyPr wrap="square" rtlCol="0">
            <a:spAutoFit/>
          </a:bodyPr>
          <a:lstStyle/>
          <a:p>
            <a:pPr algn="ctr"/>
            <a:r>
              <a:rPr lang="en-US" sz="4000" b="1" dirty="0" smtClean="0">
                <a:latin typeface="Arial Narrow" pitchFamily="34" charset="0"/>
              </a:rPr>
              <a:t>Lead me thro' the vale of shadows</a:t>
            </a:r>
            <a:r>
              <a:rPr lang="en-US" sz="4000" dirty="0" smtClean="0">
                <a:latin typeface="Arial Narrow" pitchFamily="34" charset="0"/>
              </a:rPr>
              <a:t/>
            </a:r>
            <a:br>
              <a:rPr lang="en-US" sz="4000" dirty="0" smtClean="0">
                <a:latin typeface="Arial Narrow" pitchFamily="34" charset="0"/>
              </a:rPr>
            </a:br>
            <a:r>
              <a:rPr lang="en-US" sz="4000" b="1" dirty="0" smtClean="0">
                <a:latin typeface="Arial Narrow" pitchFamily="34" charset="0"/>
              </a:rPr>
              <a:t>Bear me o'er life's fitful sea</a:t>
            </a:r>
            <a:r>
              <a:rPr lang="en-US" sz="4000" dirty="0" smtClean="0">
                <a:latin typeface="Arial Narrow" pitchFamily="34" charset="0"/>
              </a:rPr>
              <a:t/>
            </a:r>
            <a:br>
              <a:rPr lang="en-US" sz="4000" dirty="0" smtClean="0">
                <a:latin typeface="Arial Narrow" pitchFamily="34" charset="0"/>
              </a:rPr>
            </a:br>
            <a:r>
              <a:rPr lang="en-US" sz="4000" b="1" dirty="0" smtClean="0">
                <a:latin typeface="Arial Narrow" pitchFamily="34" charset="0"/>
              </a:rPr>
              <a:t>Then the gate of life eternal</a:t>
            </a:r>
            <a:r>
              <a:rPr lang="en-US" sz="4000" dirty="0" smtClean="0">
                <a:latin typeface="Arial Narrow" pitchFamily="34" charset="0"/>
              </a:rPr>
              <a:t/>
            </a:r>
            <a:br>
              <a:rPr lang="en-US" sz="4000" dirty="0" smtClean="0">
                <a:latin typeface="Arial Narrow" pitchFamily="34" charset="0"/>
              </a:rPr>
            </a:br>
            <a:r>
              <a:rPr lang="en-US" sz="4000" b="1" dirty="0" smtClean="0">
                <a:latin typeface="Arial Narrow" pitchFamily="34" charset="0"/>
              </a:rPr>
              <a:t>May I enter Lord with Thee</a:t>
            </a:r>
            <a:endParaRPr lang="en-US" sz="4000" dirty="0">
              <a:latin typeface="Arial Narrow" pitchFamily="34" charset="0"/>
            </a:endParaRPr>
          </a:p>
        </p:txBody>
      </p:sp>
    </p:spTree>
    <p:extLst>
      <p:ext uri="{BB962C8B-B14F-4D97-AF65-F5344CB8AC3E}">
        <p14:creationId xmlns:p14="http://schemas.microsoft.com/office/powerpoint/2010/main" val="4053146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4294967295"/>
          </p:nvPr>
        </p:nvSpPr>
        <p:spPr>
          <a:xfrm>
            <a:off x="25400" y="3288492"/>
            <a:ext cx="9144000" cy="3047999"/>
          </a:xfrm>
        </p:spPr>
        <p:txBody>
          <a:bodyPr>
            <a:normAutofit fontScale="92500" lnSpcReduction="20000"/>
          </a:bodyPr>
          <a:lstStyle/>
          <a:p>
            <a:pPr algn="ctr">
              <a:buFontTx/>
              <a:buNone/>
            </a:pPr>
            <a:endParaRPr lang="en-US" altLang="ja-JP" sz="1000" b="1" dirty="0" smtClean="0">
              <a:ea typeface="DFPBiaoKaiShu-B5-AZ" pitchFamily="66" charset="-120"/>
            </a:endParaRPr>
          </a:p>
          <a:p>
            <a:pPr algn="ctr">
              <a:buFontTx/>
              <a:buNone/>
            </a:pPr>
            <a:endParaRPr lang="en-US" altLang="ja-JP" sz="1000" b="1" dirty="0" smtClean="0">
              <a:ea typeface="DFPBiaoKaiShu-B5-AZ" pitchFamily="66" charset="-120"/>
            </a:endParaRPr>
          </a:p>
          <a:p>
            <a:pPr algn="ctr">
              <a:lnSpc>
                <a:spcPct val="110000"/>
              </a:lnSpc>
              <a:spcBef>
                <a:spcPct val="0"/>
              </a:spcBef>
              <a:spcAft>
                <a:spcPts val="600"/>
              </a:spcAft>
              <a:buNone/>
            </a:pPr>
            <a:r>
              <a:rPr lang="en-US" sz="4400" b="1" dirty="0" smtClean="0">
                <a:latin typeface="Arial Narrow" pitchFamily="34" charset="0"/>
              </a:rPr>
              <a:t>Close to Thee close to Thee</a:t>
            </a:r>
            <a:endParaRPr lang="en-US" sz="4400" dirty="0" smtClean="0">
              <a:latin typeface="Arial Narrow" pitchFamily="34" charset="0"/>
            </a:endParaRPr>
          </a:p>
          <a:p>
            <a:pPr algn="ctr">
              <a:lnSpc>
                <a:spcPct val="110000"/>
              </a:lnSpc>
              <a:spcBef>
                <a:spcPct val="0"/>
              </a:spcBef>
              <a:spcAft>
                <a:spcPts val="600"/>
              </a:spcAft>
              <a:buNone/>
            </a:pPr>
            <a:r>
              <a:rPr lang="en-US" sz="4400" b="1" dirty="0" smtClean="0">
                <a:latin typeface="Arial Narrow" pitchFamily="34" charset="0"/>
              </a:rPr>
              <a:t>Close to Thee close to Thee</a:t>
            </a:r>
            <a:endParaRPr lang="en-US" sz="4400" dirty="0" smtClean="0">
              <a:latin typeface="Arial Narrow" pitchFamily="34" charset="0"/>
            </a:endParaRPr>
          </a:p>
          <a:p>
            <a:pPr algn="ctr">
              <a:lnSpc>
                <a:spcPct val="110000"/>
              </a:lnSpc>
              <a:spcBef>
                <a:spcPct val="0"/>
              </a:spcBef>
              <a:spcAft>
                <a:spcPts val="600"/>
              </a:spcAft>
              <a:buNone/>
            </a:pPr>
            <a:r>
              <a:rPr lang="en-US" sz="4400" b="1" dirty="0" smtClean="0">
                <a:latin typeface="Arial Narrow" pitchFamily="34" charset="0"/>
              </a:rPr>
              <a:t>Then the gate of life eternal</a:t>
            </a:r>
            <a:endParaRPr lang="en-US" sz="4400" dirty="0" smtClean="0">
              <a:latin typeface="Arial Narrow" pitchFamily="34" charset="0"/>
            </a:endParaRPr>
          </a:p>
          <a:p>
            <a:pPr algn="ctr">
              <a:lnSpc>
                <a:spcPct val="110000"/>
              </a:lnSpc>
              <a:spcBef>
                <a:spcPct val="0"/>
              </a:spcBef>
              <a:spcAft>
                <a:spcPts val="600"/>
              </a:spcAft>
              <a:buNone/>
            </a:pPr>
            <a:r>
              <a:rPr lang="en-US" sz="4400" b="1" dirty="0" smtClean="0">
                <a:latin typeface="Arial Narrow" pitchFamily="34" charset="0"/>
              </a:rPr>
              <a:t>May I enter Lord with Thee</a:t>
            </a:r>
            <a:endParaRPr lang="zh-TW" altLang="en-US" sz="4300" b="1" dirty="0" smtClean="0">
              <a:latin typeface="Arial Narrow" pitchFamily="34" charset="0"/>
              <a:ea typeface="SimSun" pitchFamily="2" charset="-122"/>
            </a:endParaRPr>
          </a:p>
        </p:txBody>
      </p:sp>
      <p:sp>
        <p:nvSpPr>
          <p:cNvPr id="2051" name="Text Box 7"/>
          <p:cNvSpPr txBox="1">
            <a:spLocks noChangeArrowheads="1"/>
          </p:cNvSpPr>
          <p:nvPr/>
        </p:nvSpPr>
        <p:spPr bwMode="auto">
          <a:xfrm>
            <a:off x="7620000" y="6336491"/>
            <a:ext cx="1219200" cy="369332"/>
          </a:xfrm>
          <a:prstGeom prst="rect">
            <a:avLst/>
          </a:prstGeom>
          <a:noFill/>
          <a:ln w="9525">
            <a:noFill/>
            <a:miter lim="800000"/>
            <a:headEnd/>
            <a:tailEnd/>
          </a:ln>
        </p:spPr>
        <p:txBody>
          <a:bodyPr>
            <a:spAutoFit/>
          </a:bodyPr>
          <a:lstStyle/>
          <a:p>
            <a:pPr algn="ctr" defTabSz="898525">
              <a:spcBef>
                <a:spcPct val="50000"/>
              </a:spcBef>
            </a:pPr>
            <a:r>
              <a:rPr lang="en-US" altLang="zh-TW">
                <a:solidFill>
                  <a:srgbClr val="FFFFFF"/>
                </a:solidFill>
                <a:ea typeface="新細明體" pitchFamily="18" charset="-120"/>
              </a:rPr>
              <a:t>1 of 8</a:t>
            </a:r>
            <a:endParaRPr lang="en-US">
              <a:solidFill>
                <a:srgbClr val="FFFFFF"/>
              </a:solidFill>
            </a:endParaRPr>
          </a:p>
        </p:txBody>
      </p:sp>
      <p:sp>
        <p:nvSpPr>
          <p:cNvPr id="5" name="Rectangle 4"/>
          <p:cNvSpPr/>
          <p:nvPr/>
        </p:nvSpPr>
        <p:spPr>
          <a:xfrm>
            <a:off x="0" y="609600"/>
            <a:ext cx="8915400" cy="2554545"/>
          </a:xfrm>
          <a:prstGeom prst="rect">
            <a:avLst/>
          </a:prstGeom>
        </p:spPr>
        <p:txBody>
          <a:bodyPr wrap="square">
            <a:spAutoFit/>
          </a:bodyPr>
          <a:lstStyle/>
          <a:p>
            <a:pPr algn="ctr"/>
            <a:r>
              <a:rPr lang="zh-TW" altLang="en-US" sz="4000" b="1" dirty="0" smtClean="0">
                <a:latin typeface="SimSun" pitchFamily="2" charset="-122"/>
                <a:ea typeface="SimSun" pitchFamily="2" charset="-122"/>
              </a:rPr>
              <a:t>靠近主，靠近主，</a:t>
            </a:r>
            <a:endParaRPr lang="en-US" altLang="zh-TW" sz="4000" b="1" dirty="0" smtClean="0">
              <a:latin typeface="SimSun" pitchFamily="2" charset="-122"/>
              <a:ea typeface="SimSun" pitchFamily="2" charset="-122"/>
            </a:endParaRPr>
          </a:p>
          <a:p>
            <a:pPr algn="ctr"/>
            <a:r>
              <a:rPr lang="zh-TW" altLang="en-US" sz="4000" b="1" dirty="0" smtClean="0">
                <a:latin typeface="SimSun" pitchFamily="2" charset="-122"/>
                <a:ea typeface="SimSun" pitchFamily="2" charset="-122"/>
              </a:rPr>
              <a:t>靠近主，靠近主，</a:t>
            </a:r>
          </a:p>
          <a:p>
            <a:pPr algn="ctr"/>
            <a:r>
              <a:rPr lang="zh-TW" altLang="en-US" sz="4000" b="1" dirty="0" smtClean="0">
                <a:latin typeface="SimSun" pitchFamily="2" charset="-122"/>
                <a:ea typeface="SimSun" pitchFamily="2" charset="-122"/>
              </a:rPr>
              <a:t>當天上永生門大開，</a:t>
            </a:r>
            <a:endParaRPr lang="en-US" altLang="zh-TW" sz="4000" b="1" dirty="0" smtClean="0">
              <a:latin typeface="SimSun" pitchFamily="2" charset="-122"/>
              <a:ea typeface="SimSun" pitchFamily="2" charset="-122"/>
            </a:endParaRPr>
          </a:p>
          <a:p>
            <a:pPr algn="ctr"/>
            <a:r>
              <a:rPr lang="zh-TW" altLang="en-US" sz="4000" b="1" dirty="0" smtClean="0">
                <a:latin typeface="SimSun" pitchFamily="2" charset="-122"/>
                <a:ea typeface="SimSun" pitchFamily="2" charset="-122"/>
              </a:rPr>
              <a:t>願與主同進天庭。</a:t>
            </a:r>
            <a:endParaRPr lang="zh-TW" altLang="en-US" sz="4000" b="1" dirty="0">
              <a:latin typeface="SimSun" pitchFamily="2" charset="-122"/>
              <a:ea typeface="SimSun" pitchFamily="2"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066800"/>
            <a:ext cx="6248400" cy="1754326"/>
          </a:xfrm>
          <a:prstGeom prst="rect">
            <a:avLst/>
          </a:prstGeom>
          <a:noFill/>
        </p:spPr>
        <p:txBody>
          <a:bodyPr wrap="square" rtlCol="0">
            <a:spAutoFit/>
          </a:bodyPr>
          <a:lstStyle/>
          <a:p>
            <a:pPr algn="ctr"/>
            <a:r>
              <a:rPr lang="en-US" sz="5400" b="1" dirty="0">
                <a:solidFill>
                  <a:srgbClr val="000000"/>
                </a:solidFill>
                <a:latin typeface="SimSun"/>
                <a:ea typeface="SimSun"/>
              </a:rPr>
              <a:t>牧       禱</a:t>
            </a:r>
            <a:r>
              <a:rPr lang="en-US" b="1" dirty="0">
                <a:solidFill>
                  <a:srgbClr val="000000"/>
                </a:solidFill>
                <a:latin typeface="SimSun"/>
                <a:ea typeface="SimSun"/>
              </a:rPr>
              <a:t>
</a:t>
            </a:r>
            <a:r>
              <a:rPr lang="en-US" sz="5400" dirty="0">
                <a:solidFill>
                  <a:srgbClr val="000000"/>
                </a:solidFill>
                <a:latin typeface="Arial Narrow"/>
                <a:ea typeface="SimSun"/>
              </a:rPr>
              <a:t>Pastoral Prayer</a:t>
            </a:r>
            <a:endParaRPr lang="en-US" sz="5400" dirty="0"/>
          </a:p>
        </p:txBody>
      </p:sp>
      <p:sp>
        <p:nvSpPr>
          <p:cNvPr id="3" name="TextBox 2"/>
          <p:cNvSpPr txBox="1"/>
          <p:nvPr/>
        </p:nvSpPr>
        <p:spPr>
          <a:xfrm>
            <a:off x="2057400" y="3886200"/>
            <a:ext cx="5257800" cy="2031325"/>
          </a:xfrm>
          <a:prstGeom prst="rect">
            <a:avLst/>
          </a:prstGeom>
          <a:noFill/>
        </p:spPr>
        <p:txBody>
          <a:bodyPr wrap="square" rtlCol="0">
            <a:spAutoFit/>
          </a:bodyPr>
          <a:lstStyle/>
          <a:p>
            <a:pPr algn="ctr"/>
            <a:r>
              <a:rPr lang="zh-CN" altLang="en-US" sz="5400" b="1" dirty="0">
                <a:solidFill>
                  <a:srgbClr val="000000"/>
                </a:solidFill>
                <a:latin typeface="SimSun" pitchFamily="2" charset="-122"/>
                <a:ea typeface="SimSun" pitchFamily="2" charset="-122"/>
              </a:rPr>
              <a:t>周修强牧師</a:t>
            </a:r>
            <a:endParaRPr lang="zh-CN" altLang="en-US" sz="5400" dirty="0">
              <a:latin typeface="SimSun" pitchFamily="2" charset="-122"/>
              <a:ea typeface="SimSun" pitchFamily="2" charset="-122"/>
            </a:endParaRPr>
          </a:p>
          <a:p>
            <a:pPr algn="ctr"/>
            <a:r>
              <a:rPr lang="en-US" sz="5400" b="1" dirty="0">
                <a:solidFill>
                  <a:srgbClr val="000000"/>
                </a:solidFill>
                <a:latin typeface="Arial Narrow" panose="020B0606020202030204" pitchFamily="34" charset="0"/>
                <a:ea typeface="KaiTi"/>
              </a:rPr>
              <a:t>Pastor Raymond </a:t>
            </a:r>
            <a:endParaRPr lang="en-US" sz="5400" dirty="0">
              <a:latin typeface="Arial Narrow" panose="020B0606020202030204" pitchFamily="34" charset="0"/>
            </a:endParaRPr>
          </a:p>
          <a:p>
            <a:endParaRPr lang="en-US" dirty="0"/>
          </a:p>
        </p:txBody>
      </p:sp>
    </p:spTree>
    <p:extLst>
      <p:ext uri="{BB962C8B-B14F-4D97-AF65-F5344CB8AC3E}">
        <p14:creationId xmlns:p14="http://schemas.microsoft.com/office/powerpoint/2010/main" val="2475763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19300" y="152400"/>
            <a:ext cx="4800600" cy="1846659"/>
          </a:xfrm>
          <a:prstGeom prst="rect">
            <a:avLst/>
          </a:prstGeom>
          <a:noFill/>
        </p:spPr>
        <p:txBody>
          <a:bodyPr wrap="square" rtlCol="0">
            <a:spAutoFit/>
          </a:bodyPr>
          <a:lstStyle/>
          <a:p>
            <a:pPr algn="ctr"/>
            <a:r>
              <a:rPr lang="zh-CN" altLang="en-US" sz="4800" dirty="0">
                <a:solidFill>
                  <a:srgbClr val="000000"/>
                </a:solidFill>
                <a:latin typeface="SimSun"/>
                <a:ea typeface="SimSun"/>
              </a:rPr>
              <a:t>献 詩</a:t>
            </a:r>
            <a:r>
              <a:rPr lang="zh-CN" altLang="en-US" dirty="0">
                <a:solidFill>
                  <a:srgbClr val="000000"/>
                </a:solidFill>
                <a:latin typeface="SimSun"/>
                <a:ea typeface="SimSun"/>
              </a:rPr>
              <a:t>
</a:t>
            </a:r>
            <a:r>
              <a:rPr lang="en-US" sz="4800" dirty="0">
                <a:solidFill>
                  <a:srgbClr val="000000"/>
                </a:solidFill>
                <a:latin typeface="Arial Narrow" panose="020B0606020202030204" pitchFamily="34" charset="0"/>
                <a:ea typeface="SimSun"/>
              </a:rPr>
              <a:t>Anthem</a:t>
            </a:r>
            <a:endParaRPr lang="en-US" sz="4800" dirty="0">
              <a:latin typeface="Arial Narrow" panose="020B0606020202030204" pitchFamily="34" charset="0"/>
            </a:endParaRPr>
          </a:p>
          <a:p>
            <a:endParaRPr lang="en-US" dirty="0"/>
          </a:p>
        </p:txBody>
      </p:sp>
      <p:sp>
        <p:nvSpPr>
          <p:cNvPr id="3" name="TextBox 2"/>
          <p:cNvSpPr txBox="1"/>
          <p:nvPr/>
        </p:nvSpPr>
        <p:spPr>
          <a:xfrm>
            <a:off x="381000" y="2209800"/>
            <a:ext cx="8305800" cy="2123658"/>
          </a:xfrm>
          <a:prstGeom prst="rect">
            <a:avLst/>
          </a:prstGeom>
          <a:noFill/>
        </p:spPr>
        <p:txBody>
          <a:bodyPr wrap="square" rtlCol="0">
            <a:spAutoFit/>
          </a:bodyPr>
          <a:lstStyle/>
          <a:p>
            <a:pPr algn="ctr"/>
            <a:r>
              <a:rPr lang="zh-TW" altLang="en-US" sz="6000" b="1" dirty="0" smtClean="0">
                <a:solidFill>
                  <a:srgbClr val="C00000"/>
                </a:solidFill>
                <a:latin typeface="SimSun" pitchFamily="2" charset="-122"/>
                <a:ea typeface="SimSun" pitchFamily="2" charset="-122"/>
              </a:rPr>
              <a:t>輕輕聽</a:t>
            </a:r>
            <a:r>
              <a:rPr lang="zh-CN" altLang="en-US" b="1" dirty="0">
                <a:solidFill>
                  <a:srgbClr val="C00000"/>
                </a:solidFill>
                <a:latin typeface="SimSun"/>
                <a:ea typeface="SimSun"/>
              </a:rPr>
              <a:t>
</a:t>
            </a:r>
            <a:r>
              <a:rPr lang="en-US" sz="4800" dirty="0" smtClean="0">
                <a:solidFill>
                  <a:srgbClr val="C00000"/>
                </a:solidFill>
              </a:rPr>
              <a:t> </a:t>
            </a:r>
            <a:r>
              <a:rPr lang="en-US" sz="5400" b="1" dirty="0" smtClean="0">
                <a:solidFill>
                  <a:srgbClr val="C00000"/>
                </a:solidFill>
                <a:latin typeface="Arial Narrow" pitchFamily="34" charset="0"/>
              </a:rPr>
              <a:t>Listen Quietly</a:t>
            </a:r>
            <a:endParaRPr lang="en-US" sz="5400" b="1" dirty="0">
              <a:solidFill>
                <a:srgbClr val="C00000"/>
              </a:solidFill>
              <a:latin typeface="Arial Narrow" pitchFamily="34" charset="0"/>
            </a:endParaRPr>
          </a:p>
          <a:p>
            <a:endParaRPr lang="en-US" dirty="0"/>
          </a:p>
        </p:txBody>
      </p:sp>
      <p:sp>
        <p:nvSpPr>
          <p:cNvPr id="4" name="TextBox 3"/>
          <p:cNvSpPr txBox="1"/>
          <p:nvPr/>
        </p:nvSpPr>
        <p:spPr>
          <a:xfrm>
            <a:off x="1600200" y="4800600"/>
            <a:ext cx="5638800" cy="1846659"/>
          </a:xfrm>
          <a:prstGeom prst="rect">
            <a:avLst/>
          </a:prstGeom>
          <a:noFill/>
        </p:spPr>
        <p:txBody>
          <a:bodyPr wrap="square" rtlCol="0">
            <a:spAutoFit/>
          </a:bodyPr>
          <a:lstStyle/>
          <a:p>
            <a:pPr lvl="0" algn="ctr"/>
            <a:r>
              <a:rPr lang="zh-CN" altLang="en-US" sz="4800" dirty="0">
                <a:solidFill>
                  <a:srgbClr val="000000"/>
                </a:solidFill>
                <a:latin typeface="宋体"/>
              </a:rPr>
              <a:t>詩班</a:t>
            </a:r>
            <a:endParaRPr lang="zh-CN" altLang="en-US" sz="4800" dirty="0">
              <a:solidFill>
                <a:prstClr val="black"/>
              </a:solidFill>
              <a:latin typeface="宋体"/>
            </a:endParaRPr>
          </a:p>
          <a:p>
            <a:pPr lvl="0" algn="ctr"/>
            <a:r>
              <a:rPr lang="en-US" sz="4800" dirty="0">
                <a:solidFill>
                  <a:srgbClr val="000000"/>
                </a:solidFill>
                <a:latin typeface="Arial Narrow" panose="020B0606020202030204" pitchFamily="34" charset="0"/>
                <a:ea typeface="SimSun"/>
              </a:rPr>
              <a:t>Choir</a:t>
            </a:r>
            <a:endParaRPr lang="en-US" sz="4800" dirty="0">
              <a:solidFill>
                <a:prstClr val="black"/>
              </a:solidFill>
              <a:latin typeface="Arial Narrow" panose="020B0606020202030204" pitchFamily="34" charset="0"/>
            </a:endParaRPr>
          </a:p>
          <a:p>
            <a:endParaRPr lang="en-US" dirty="0"/>
          </a:p>
        </p:txBody>
      </p:sp>
    </p:spTree>
    <p:extLst>
      <p:ext uri="{BB962C8B-B14F-4D97-AF65-F5344CB8AC3E}">
        <p14:creationId xmlns:p14="http://schemas.microsoft.com/office/powerpoint/2010/main" val="15330107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21002F3F-22C8-4BF3-80A7-90F733ECAE17}" type="slidenum">
              <a:rPr lang="en-US"/>
              <a:pPr/>
              <a:t>17</a:t>
            </a:fld>
            <a:endParaRPr lang="en-US"/>
          </a:p>
        </p:txBody>
      </p:sp>
      <p:sp>
        <p:nvSpPr>
          <p:cNvPr id="152579" name="Rectangle 3"/>
          <p:cNvSpPr>
            <a:spLocks noChangeArrowheads="1"/>
          </p:cNvSpPr>
          <p:nvPr/>
        </p:nvSpPr>
        <p:spPr bwMode="auto">
          <a:xfrm>
            <a:off x="4572000" y="2374900"/>
            <a:ext cx="4572000" cy="2162175"/>
          </a:xfrm>
          <a:prstGeom prst="rect">
            <a:avLst/>
          </a:prstGeom>
          <a:noFill/>
          <a:ln w="9525">
            <a:noFill/>
            <a:miter lim="800000"/>
            <a:headEnd/>
            <a:tailEnd/>
          </a:ln>
          <a:effectLst/>
        </p:spPr>
        <p:txBody>
          <a:bodyPr anchor="ctr">
            <a:spAutoFit/>
          </a:bodyPr>
          <a:lstStyle/>
          <a:p>
            <a:pPr algn="ctr"/>
            <a:endParaRPr lang="en-US" sz="2400">
              <a:effectLst>
                <a:outerShdw blurRad="38100" dist="38100" dir="2700000" algn="tl">
                  <a:srgbClr val="000000"/>
                </a:outerShdw>
              </a:effectLst>
              <a:latin typeface="Xerox Sans Serif Narrow"/>
            </a:endParaRPr>
          </a:p>
          <a:p>
            <a:pPr algn="ctr"/>
            <a:endParaRPr lang="en-US" sz="2400">
              <a:effectLst>
                <a:outerShdw blurRad="38100" dist="38100" dir="2700000" algn="tl">
                  <a:srgbClr val="000000"/>
                </a:outerShdw>
              </a:effectLst>
              <a:latin typeface="Xerox Sans Serif Narrow"/>
            </a:endParaRPr>
          </a:p>
          <a:p>
            <a:pPr algn="ctr"/>
            <a:endParaRPr lang="en-US" sz="2400">
              <a:effectLst>
                <a:outerShdw blurRad="38100" dist="38100" dir="2700000" algn="tl">
                  <a:srgbClr val="000000"/>
                </a:outerShdw>
              </a:effectLst>
              <a:latin typeface="Xerox Sans Serif Narrow"/>
            </a:endParaRPr>
          </a:p>
          <a:p>
            <a:pPr algn="ctr"/>
            <a:endParaRPr lang="en-US" sz="2400">
              <a:effectLst>
                <a:outerShdw blurRad="38100" dist="38100" dir="2700000" algn="tl">
                  <a:srgbClr val="000000"/>
                </a:outerShdw>
              </a:effectLst>
              <a:latin typeface="Xerox Sans Serif Narrow"/>
            </a:endParaRPr>
          </a:p>
          <a:p>
            <a:pPr algn="ctr"/>
            <a:endParaRPr lang="en-US" sz="2400">
              <a:effectLst>
                <a:outerShdw blurRad="38100" dist="38100" dir="2700000" algn="tl">
                  <a:srgbClr val="000000"/>
                </a:outerShdw>
              </a:effectLst>
              <a:latin typeface="Xerox Sans Serif Narrow"/>
            </a:endParaRPr>
          </a:p>
          <a:p>
            <a:pPr algn="ctr"/>
            <a:endParaRPr lang="en-US" sz="1600">
              <a:effectLst>
                <a:outerShdw blurRad="38100" dist="38100" dir="2700000" algn="tl">
                  <a:srgbClr val="000000"/>
                </a:outerShdw>
              </a:effectLst>
              <a:latin typeface="Xerox Sans Serif Narrow"/>
            </a:endParaRPr>
          </a:p>
        </p:txBody>
      </p:sp>
      <p:sp>
        <p:nvSpPr>
          <p:cNvPr id="152581" name="Rectangle 5"/>
          <p:cNvSpPr>
            <a:spLocks noChangeArrowheads="1"/>
          </p:cNvSpPr>
          <p:nvPr/>
        </p:nvSpPr>
        <p:spPr bwMode="auto">
          <a:xfrm>
            <a:off x="-12700" y="457200"/>
            <a:ext cx="9144000" cy="2554545"/>
          </a:xfrm>
          <a:prstGeom prst="rect">
            <a:avLst/>
          </a:prstGeom>
          <a:noFill/>
          <a:ln w="9525">
            <a:noFill/>
            <a:miter lim="800000"/>
            <a:headEnd/>
            <a:tailEnd/>
          </a:ln>
          <a:effectLst/>
        </p:spPr>
        <p:txBody>
          <a:bodyPr>
            <a:spAutoFit/>
          </a:bodyPr>
          <a:lstStyle/>
          <a:p>
            <a:pPr algn="ctr"/>
            <a:r>
              <a:rPr lang="zh-TW" altLang="en-US" sz="4000" b="1" dirty="0">
                <a:latin typeface="SimSun" pitchFamily="2" charset="-122"/>
                <a:ea typeface="SimSun" pitchFamily="2" charset="-122"/>
              </a:rPr>
              <a:t>輕輕聽 我要輕輕聽</a:t>
            </a:r>
          </a:p>
          <a:p>
            <a:pPr algn="ctr"/>
            <a:r>
              <a:rPr lang="zh-TW" altLang="en-US" sz="4000" b="1" dirty="0">
                <a:latin typeface="SimSun" pitchFamily="2" charset="-122"/>
                <a:ea typeface="SimSun" pitchFamily="2" charset="-122"/>
              </a:rPr>
              <a:t>我要側耳聽我主聲音 </a:t>
            </a:r>
          </a:p>
          <a:p>
            <a:pPr algn="ctr"/>
            <a:r>
              <a:rPr lang="zh-TW" altLang="en-US" sz="4000" b="1" dirty="0">
                <a:latin typeface="SimSun" pitchFamily="2" charset="-122"/>
                <a:ea typeface="SimSun" pitchFamily="2" charset="-122"/>
              </a:rPr>
              <a:t>輕輕聽 祂在輕輕聽 </a:t>
            </a:r>
          </a:p>
          <a:p>
            <a:pPr algn="ctr"/>
            <a:r>
              <a:rPr lang="zh-TW" altLang="en-US" sz="4000" b="1" dirty="0">
                <a:latin typeface="SimSun" pitchFamily="2" charset="-122"/>
                <a:ea typeface="SimSun" pitchFamily="2" charset="-122"/>
              </a:rPr>
              <a:t>我的牧人認得我聲音</a:t>
            </a:r>
          </a:p>
        </p:txBody>
      </p:sp>
      <p:sp>
        <p:nvSpPr>
          <p:cNvPr id="152582" name="Rectangle 6"/>
          <p:cNvSpPr>
            <a:spLocks noChangeArrowheads="1"/>
          </p:cNvSpPr>
          <p:nvPr/>
        </p:nvSpPr>
        <p:spPr bwMode="auto">
          <a:xfrm>
            <a:off x="0" y="3581400"/>
            <a:ext cx="9144000" cy="2530475"/>
          </a:xfrm>
          <a:prstGeom prst="rect">
            <a:avLst/>
          </a:prstGeom>
          <a:noFill/>
          <a:ln w="9525">
            <a:noFill/>
            <a:miter lim="800000"/>
            <a:headEnd/>
            <a:tailEnd/>
          </a:ln>
          <a:effectLst/>
        </p:spPr>
        <p:txBody>
          <a:bodyPr>
            <a:spAutoFit/>
          </a:bodyPr>
          <a:lstStyle/>
          <a:p>
            <a:pPr algn="ctr">
              <a:defRPr/>
            </a:pPr>
            <a:r>
              <a:rPr lang="en-US" altLang="zh-TW" sz="4000" dirty="0">
                <a:latin typeface="Arial Narrow" pitchFamily="34" charset="0"/>
                <a:ea typeface="細明體" pitchFamily="49" charset="-120"/>
              </a:rPr>
              <a:t>Listening, I am listening</a:t>
            </a:r>
          </a:p>
          <a:p>
            <a:pPr algn="ctr">
              <a:defRPr/>
            </a:pPr>
            <a:r>
              <a:rPr lang="en-US" altLang="zh-TW" sz="4000" dirty="0">
                <a:latin typeface="Arial Narrow" pitchFamily="34" charset="0"/>
                <a:ea typeface="細明體" pitchFamily="49" charset="-120"/>
              </a:rPr>
              <a:t>I am listening to my Lord</a:t>
            </a:r>
          </a:p>
          <a:p>
            <a:pPr algn="ctr">
              <a:defRPr/>
            </a:pPr>
            <a:r>
              <a:rPr lang="en-US" altLang="zh-TW" sz="4000" dirty="0">
                <a:latin typeface="Arial Narrow" pitchFamily="34" charset="0"/>
                <a:ea typeface="細明體" pitchFamily="49" charset="-120"/>
              </a:rPr>
              <a:t>Listening, He is listening</a:t>
            </a:r>
          </a:p>
          <a:p>
            <a:pPr algn="ctr">
              <a:defRPr/>
            </a:pPr>
            <a:r>
              <a:rPr lang="en-US" altLang="zh-TW" sz="4000" dirty="0">
                <a:latin typeface="Arial Narrow" pitchFamily="34" charset="0"/>
                <a:ea typeface="細明體" pitchFamily="49" charset="-120"/>
              </a:rPr>
              <a:t>My </a:t>
            </a:r>
            <a:r>
              <a:rPr lang="en-US" altLang="zh-TW" sz="4000" dirty="0" err="1">
                <a:latin typeface="Arial Narrow" pitchFamily="34" charset="0"/>
                <a:ea typeface="細明體" pitchFamily="49" charset="-120"/>
              </a:rPr>
              <a:t>Shepard</a:t>
            </a:r>
            <a:r>
              <a:rPr lang="en-US" altLang="zh-TW" sz="4000" dirty="0">
                <a:latin typeface="Arial Narrow" pitchFamily="34" charset="0"/>
                <a:ea typeface="細明體" pitchFamily="49" charset="-120"/>
              </a:rPr>
              <a:t> recognizes my voice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44600" y="304800"/>
            <a:ext cx="6705600" cy="3170099"/>
          </a:xfrm>
          <a:prstGeom prst="rect">
            <a:avLst/>
          </a:prstGeom>
          <a:noFill/>
        </p:spPr>
        <p:txBody>
          <a:bodyPr wrap="square" rtlCol="0">
            <a:spAutoFit/>
          </a:bodyPr>
          <a:lstStyle/>
          <a:p>
            <a:pPr algn="ctr"/>
            <a:r>
              <a:rPr lang="zh-TW" altLang="en-US" sz="4000" b="1" dirty="0">
                <a:latin typeface="SimSun" pitchFamily="2" charset="-122"/>
                <a:ea typeface="SimSun" pitchFamily="2" charset="-122"/>
              </a:rPr>
              <a:t>你是大牧者 生命的主宰 </a:t>
            </a:r>
          </a:p>
          <a:p>
            <a:pPr algn="ctr"/>
            <a:r>
              <a:rPr lang="zh-TW" altLang="en-US" sz="4000" b="1" dirty="0">
                <a:latin typeface="SimSun" pitchFamily="2" charset="-122"/>
                <a:ea typeface="SimSun" pitchFamily="2" charset="-122"/>
              </a:rPr>
              <a:t>我一生只聽隨主聲音 </a:t>
            </a:r>
          </a:p>
          <a:p>
            <a:pPr algn="ctr"/>
            <a:r>
              <a:rPr lang="zh-TW" altLang="en-US" sz="4000" b="1" dirty="0">
                <a:latin typeface="SimSun" pitchFamily="2" charset="-122"/>
                <a:ea typeface="SimSun" pitchFamily="2" charset="-122"/>
              </a:rPr>
              <a:t>你是大牧者 生命的主宰 </a:t>
            </a:r>
          </a:p>
          <a:p>
            <a:pPr algn="ctr"/>
            <a:r>
              <a:rPr lang="zh-TW" altLang="en-US" sz="4000" b="1" dirty="0">
                <a:latin typeface="SimSun" pitchFamily="2" charset="-122"/>
                <a:ea typeface="SimSun" pitchFamily="2" charset="-122"/>
              </a:rPr>
              <a:t>我的牧人認得我聲</a:t>
            </a:r>
            <a:r>
              <a:rPr lang="zh-TW" altLang="en-US" sz="4000" b="1" dirty="0" smtClean="0">
                <a:latin typeface="SimSun" pitchFamily="2" charset="-122"/>
                <a:ea typeface="SimSun" pitchFamily="2" charset="-122"/>
              </a:rPr>
              <a:t>音</a:t>
            </a:r>
            <a:endParaRPr lang="en-US" altLang="zh-TW" sz="4000" b="1" dirty="0" smtClean="0">
              <a:latin typeface="SimSun" pitchFamily="2" charset="-122"/>
              <a:ea typeface="SimSun" pitchFamily="2" charset="-122"/>
            </a:endParaRPr>
          </a:p>
          <a:p>
            <a:pPr algn="ctr"/>
            <a:r>
              <a:rPr lang="zh-TW" altLang="en-US" sz="4000" b="1" dirty="0">
                <a:latin typeface="SimSun" pitchFamily="2" charset="-122"/>
                <a:ea typeface="SimSun" pitchFamily="2" charset="-122"/>
              </a:rPr>
              <a:t>（兩次</a:t>
            </a:r>
            <a:r>
              <a:rPr lang="zh-TW" altLang="en-US" sz="4000" b="1" dirty="0" smtClean="0">
                <a:latin typeface="SimSun" pitchFamily="2" charset="-122"/>
                <a:ea typeface="SimSun" pitchFamily="2" charset="-122"/>
              </a:rPr>
              <a:t>）</a:t>
            </a:r>
            <a:endParaRPr lang="zh-TW" altLang="en-US" sz="4000" dirty="0">
              <a:latin typeface="SimSun" pitchFamily="2" charset="-122"/>
              <a:ea typeface="SimSun" pitchFamily="2" charset="-122"/>
            </a:endParaRPr>
          </a:p>
        </p:txBody>
      </p:sp>
      <p:sp>
        <p:nvSpPr>
          <p:cNvPr id="3" name="TextBox 2"/>
          <p:cNvSpPr txBox="1"/>
          <p:nvPr/>
        </p:nvSpPr>
        <p:spPr>
          <a:xfrm>
            <a:off x="-165100" y="3581400"/>
            <a:ext cx="9525000" cy="3785652"/>
          </a:xfrm>
          <a:prstGeom prst="rect">
            <a:avLst/>
          </a:prstGeom>
          <a:noFill/>
        </p:spPr>
        <p:txBody>
          <a:bodyPr wrap="square" rtlCol="0">
            <a:spAutoFit/>
          </a:bodyPr>
          <a:lstStyle/>
          <a:p>
            <a:pPr algn="ctr">
              <a:defRPr/>
            </a:pPr>
            <a:r>
              <a:rPr lang="en-US" altLang="zh-TW" sz="4000" b="1" dirty="0">
                <a:latin typeface="Arial Narrow" pitchFamily="34" charset="0"/>
                <a:ea typeface="細明體" pitchFamily="49" charset="-120"/>
              </a:rPr>
              <a:t>You’re the great Shepard, ruler of my life</a:t>
            </a:r>
          </a:p>
          <a:p>
            <a:pPr algn="ctr">
              <a:defRPr/>
            </a:pPr>
            <a:r>
              <a:rPr lang="en-US" altLang="zh-TW" sz="4000" b="1" dirty="0">
                <a:latin typeface="Arial Narrow" pitchFamily="34" charset="0"/>
                <a:ea typeface="細明體" pitchFamily="49" charset="-120"/>
              </a:rPr>
              <a:t>I will only follow You</a:t>
            </a:r>
          </a:p>
          <a:p>
            <a:pPr algn="ctr">
              <a:defRPr/>
            </a:pPr>
            <a:r>
              <a:rPr lang="en-US" altLang="zh-TW" sz="4000" b="1" dirty="0">
                <a:latin typeface="Arial Narrow" pitchFamily="34" charset="0"/>
                <a:ea typeface="細明體" pitchFamily="49" charset="-120"/>
              </a:rPr>
              <a:t>You’re the great Shepard, ruler of my life</a:t>
            </a:r>
          </a:p>
          <a:p>
            <a:pPr algn="ctr">
              <a:defRPr/>
            </a:pPr>
            <a:r>
              <a:rPr lang="en-US" altLang="zh-TW" sz="4000" b="1" dirty="0">
                <a:latin typeface="Arial Narrow" pitchFamily="34" charset="0"/>
                <a:ea typeface="細明體" pitchFamily="49" charset="-120"/>
              </a:rPr>
              <a:t>My Shepard recognizes my </a:t>
            </a:r>
            <a:r>
              <a:rPr lang="en-US" altLang="zh-TW" sz="4000" b="1" dirty="0" smtClean="0">
                <a:latin typeface="Arial Narrow" pitchFamily="34" charset="0"/>
                <a:ea typeface="細明體" pitchFamily="49" charset="-120"/>
              </a:rPr>
              <a:t>voice</a:t>
            </a:r>
          </a:p>
          <a:p>
            <a:pPr algn="ctr">
              <a:defRPr/>
            </a:pPr>
            <a:r>
              <a:rPr lang="en-US" altLang="zh-TW" sz="4000" b="1" dirty="0" smtClean="0">
                <a:latin typeface="Arial Narrow" pitchFamily="34" charset="0"/>
                <a:ea typeface="細明體" pitchFamily="49" charset="-120"/>
              </a:rPr>
              <a:t>( X 2 )</a:t>
            </a:r>
            <a:endParaRPr lang="en-US" altLang="zh-TW" sz="4000" b="1" dirty="0">
              <a:latin typeface="Arial Narrow" pitchFamily="34" charset="0"/>
              <a:ea typeface="細明體" pitchFamily="49" charset="-120"/>
            </a:endParaRPr>
          </a:p>
          <a:p>
            <a:endParaRPr lang="en-US" sz="4000" dirty="0"/>
          </a:p>
        </p:txBody>
      </p:sp>
    </p:spTree>
    <p:extLst>
      <p:ext uri="{BB962C8B-B14F-4D97-AF65-F5344CB8AC3E}">
        <p14:creationId xmlns:p14="http://schemas.microsoft.com/office/powerpoint/2010/main" val="1779431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47273" y="228600"/>
            <a:ext cx="4876800" cy="1846659"/>
          </a:xfrm>
          <a:prstGeom prst="rect">
            <a:avLst/>
          </a:prstGeom>
          <a:noFill/>
        </p:spPr>
        <p:txBody>
          <a:bodyPr wrap="square" rtlCol="0">
            <a:spAutoFit/>
          </a:bodyPr>
          <a:lstStyle/>
          <a:p>
            <a:pPr algn="ctr"/>
            <a:r>
              <a:rPr lang="zh-CN" altLang="en-US" sz="4800" dirty="0">
                <a:solidFill>
                  <a:srgbClr val="000000"/>
                </a:solidFill>
                <a:latin typeface="SimSun" panose="02010600030101010101" pitchFamily="2" charset="-122"/>
                <a:ea typeface="SimSun" panose="02010600030101010101" pitchFamily="2" charset="-122"/>
              </a:rPr>
              <a:t>讀       經</a:t>
            </a:r>
            <a:endParaRPr lang="zh-CN" altLang="en-US" sz="4800" dirty="0">
              <a:latin typeface="SimSun" panose="02010600030101010101" pitchFamily="2" charset="-122"/>
              <a:ea typeface="SimSun" panose="02010600030101010101" pitchFamily="2" charset="-122"/>
            </a:endParaRPr>
          </a:p>
          <a:p>
            <a:pPr algn="ctr"/>
            <a:r>
              <a:rPr lang="en-US" sz="4800" dirty="0" smtClean="0">
                <a:solidFill>
                  <a:srgbClr val="000000"/>
                </a:solidFill>
                <a:latin typeface="Arial Narrow" panose="020B0606020202030204" pitchFamily="34" charset="0"/>
                <a:ea typeface="SimHei"/>
              </a:rPr>
              <a:t>Scripture Reading</a:t>
            </a:r>
            <a:endParaRPr lang="en-US" sz="4800" dirty="0">
              <a:latin typeface="Arial Narrow" panose="020B0606020202030204" pitchFamily="34" charset="0"/>
            </a:endParaRPr>
          </a:p>
          <a:p>
            <a:endParaRPr lang="en-US" dirty="0"/>
          </a:p>
        </p:txBody>
      </p:sp>
      <p:sp>
        <p:nvSpPr>
          <p:cNvPr id="3" name="TextBox 2"/>
          <p:cNvSpPr txBox="1"/>
          <p:nvPr/>
        </p:nvSpPr>
        <p:spPr>
          <a:xfrm>
            <a:off x="1295400" y="2438400"/>
            <a:ext cx="6248399" cy="1846659"/>
          </a:xfrm>
          <a:prstGeom prst="rect">
            <a:avLst/>
          </a:prstGeom>
          <a:noFill/>
        </p:spPr>
        <p:txBody>
          <a:bodyPr wrap="square" rtlCol="0">
            <a:spAutoFit/>
          </a:bodyPr>
          <a:lstStyle/>
          <a:p>
            <a:pPr algn="ctr"/>
            <a:r>
              <a:rPr lang="ja-JP" altLang="en-US" sz="4800" smtClean="0">
                <a:solidFill>
                  <a:srgbClr val="C00000"/>
                </a:solidFill>
              </a:rPr>
              <a:t>約 翰 福 音</a:t>
            </a:r>
          </a:p>
          <a:p>
            <a:pPr algn="ctr"/>
            <a:r>
              <a:rPr lang="en-US" altLang="zh-CN" sz="4800" b="1" dirty="0" smtClean="0">
                <a:solidFill>
                  <a:srgbClr val="C00000"/>
                </a:solidFill>
              </a:rPr>
              <a:t> </a:t>
            </a:r>
            <a:r>
              <a:rPr lang="en-US" altLang="zh-CN" sz="4800" b="1" dirty="0" smtClean="0">
                <a:solidFill>
                  <a:srgbClr val="C00000"/>
                </a:solidFill>
                <a:latin typeface="Arial Narrow" pitchFamily="34" charset="0"/>
              </a:rPr>
              <a:t>John 22:1-22</a:t>
            </a:r>
            <a:endParaRPr lang="en-US" sz="4800" b="1" dirty="0">
              <a:solidFill>
                <a:srgbClr val="C00000"/>
              </a:solidFill>
              <a:latin typeface="Arial Narrow" pitchFamily="34" charset="0"/>
            </a:endParaRPr>
          </a:p>
          <a:p>
            <a:endParaRPr lang="en-US" dirty="0"/>
          </a:p>
        </p:txBody>
      </p:sp>
      <p:sp>
        <p:nvSpPr>
          <p:cNvPr id="4" name="TextBox 3"/>
          <p:cNvSpPr txBox="1"/>
          <p:nvPr/>
        </p:nvSpPr>
        <p:spPr>
          <a:xfrm>
            <a:off x="2047009" y="4724400"/>
            <a:ext cx="4477327" cy="1723549"/>
          </a:xfrm>
          <a:prstGeom prst="rect">
            <a:avLst/>
          </a:prstGeom>
          <a:noFill/>
        </p:spPr>
        <p:txBody>
          <a:bodyPr wrap="square" rtlCol="0">
            <a:spAutoFit/>
          </a:bodyPr>
          <a:lstStyle/>
          <a:p>
            <a:pPr algn="ctr"/>
            <a:r>
              <a:rPr lang="zh-CN" altLang="en-US" sz="4400" dirty="0" smtClean="0">
                <a:latin typeface="SimSun" pitchFamily="2" charset="-122"/>
                <a:ea typeface="SimSun" pitchFamily="2" charset="-122"/>
              </a:rPr>
              <a:t>張摩西弟兄</a:t>
            </a:r>
            <a:endParaRPr lang="en-US" sz="4400" dirty="0" smtClean="0">
              <a:latin typeface="SimSun" pitchFamily="2" charset="-122"/>
              <a:ea typeface="SimSun" pitchFamily="2" charset="-122"/>
            </a:endParaRPr>
          </a:p>
          <a:p>
            <a:pPr algn="ctr"/>
            <a:r>
              <a:rPr lang="en-US" sz="4400" dirty="0" smtClean="0">
                <a:latin typeface="Arial Narrow" pitchFamily="34" charset="0"/>
              </a:rPr>
              <a:t>Moses Chang</a:t>
            </a:r>
          </a:p>
          <a:p>
            <a:endParaRPr lang="en-US" dirty="0"/>
          </a:p>
        </p:txBody>
      </p:sp>
    </p:spTree>
    <p:extLst>
      <p:ext uri="{BB962C8B-B14F-4D97-AF65-F5344CB8AC3E}">
        <p14:creationId xmlns:p14="http://schemas.microsoft.com/office/powerpoint/2010/main" val="670727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3200" y="0"/>
            <a:ext cx="8915400" cy="6647974"/>
          </a:xfrm>
          <a:prstGeom prst="rect">
            <a:avLst/>
          </a:prstGeom>
          <a:noFill/>
        </p:spPr>
        <p:txBody>
          <a:bodyPr wrap="square" rtlCol="0">
            <a:spAutoFit/>
          </a:bodyPr>
          <a:lstStyle/>
          <a:p>
            <a:pPr algn="ctr"/>
            <a:r>
              <a:rPr lang="ja-JP" altLang="en-US" sz="3200" b="1" dirty="0" smtClean="0">
                <a:latin typeface="SimSun" pitchFamily="2" charset="-122"/>
                <a:ea typeface="SimSun" pitchFamily="2" charset="-122"/>
              </a:rPr>
              <a:t>詩篇</a:t>
            </a:r>
            <a:r>
              <a:rPr lang="ja-JP" altLang="en-US" sz="3200" b="1" dirty="0" smtClean="0"/>
              <a:t> </a:t>
            </a:r>
            <a:r>
              <a:rPr lang="en-US" altLang="ja-JP" sz="3200" dirty="0" smtClean="0">
                <a:latin typeface="Arial Narrow" pitchFamily="34" charset="0"/>
              </a:rPr>
              <a:t>149:1-2</a:t>
            </a:r>
            <a:r>
              <a:rPr lang="en-US" altLang="ja-JP" sz="3200" dirty="0" smtClean="0"/>
              <a:t> </a:t>
            </a:r>
            <a:r>
              <a:rPr lang="en-US" sz="3200" dirty="0" smtClean="0">
                <a:latin typeface="Arial Narrow" pitchFamily="34" charset="0"/>
              </a:rPr>
              <a:t>Psalm</a:t>
            </a:r>
          </a:p>
          <a:p>
            <a:endParaRPr lang="en-US" altLang="zh-TW" sz="4000" b="1" dirty="0" smtClean="0">
              <a:latin typeface="SimSun" pitchFamily="2" charset="-122"/>
              <a:ea typeface="SimSun" pitchFamily="2" charset="-122"/>
            </a:endParaRPr>
          </a:p>
          <a:p>
            <a:r>
              <a:rPr lang="zh-TW" altLang="en-US" sz="4000" b="1" dirty="0" smtClean="0">
                <a:latin typeface="SimSun" pitchFamily="2" charset="-122"/>
                <a:ea typeface="SimSun" pitchFamily="2" charset="-122"/>
              </a:rPr>
              <a:t>你們要讚美耶和華！向耶和華唱新歌，在聖民的會中讚美他！</a:t>
            </a:r>
            <a:r>
              <a:rPr lang="en-US" altLang="zh-TW" sz="4000" b="1" baseline="30000" dirty="0" smtClean="0">
                <a:latin typeface="SimSun" pitchFamily="2" charset="-122"/>
                <a:ea typeface="SimSun" pitchFamily="2" charset="-122"/>
              </a:rPr>
              <a:t>2</a:t>
            </a:r>
            <a:r>
              <a:rPr lang="zh-TW" altLang="en-US" sz="4000" b="1" dirty="0" smtClean="0">
                <a:latin typeface="SimSun" pitchFamily="2" charset="-122"/>
                <a:ea typeface="SimSun" pitchFamily="2" charset="-122"/>
              </a:rPr>
              <a:t>願以色列因造 他的主歡喜！願錫安的民因他們的王 快樂！</a:t>
            </a:r>
            <a:endParaRPr lang="en-US" altLang="zh-TW" sz="4000" b="1" dirty="0">
              <a:latin typeface="SimSun" pitchFamily="2" charset="-122"/>
              <a:ea typeface="SimSun" pitchFamily="2" charset="-122"/>
            </a:endParaRPr>
          </a:p>
          <a:p>
            <a:endParaRPr lang="en-US" altLang="zh-CN" sz="3200" b="1" dirty="0" smtClean="0">
              <a:latin typeface="Arial Narrow" panose="020B0606020202030204" pitchFamily="34" charset="0"/>
            </a:endParaRPr>
          </a:p>
          <a:p>
            <a:r>
              <a:rPr lang="en-US" altLang="zh-CN" sz="3600" b="1" dirty="0" smtClean="0">
                <a:latin typeface="Arial Narrow" panose="020B0606020202030204" pitchFamily="34" charset="0"/>
              </a:rPr>
              <a:t>Praise the Lord. Sing to the Lord a new song, </a:t>
            </a:r>
          </a:p>
          <a:p>
            <a:r>
              <a:rPr lang="en-US" altLang="zh-CN" sz="3600" b="1" dirty="0" smtClean="0">
                <a:latin typeface="Arial Narrow" panose="020B0606020202030204" pitchFamily="34" charset="0"/>
              </a:rPr>
              <a:t>his praise in the assembly of his faithful </a:t>
            </a:r>
          </a:p>
          <a:p>
            <a:r>
              <a:rPr lang="en-US" altLang="zh-CN" sz="3600" b="1" dirty="0" smtClean="0">
                <a:latin typeface="Arial Narrow" panose="020B0606020202030204" pitchFamily="34" charset="0"/>
              </a:rPr>
              <a:t>people. </a:t>
            </a:r>
            <a:r>
              <a:rPr lang="en-US" altLang="zh-TW" sz="3600" b="1" baseline="30000" dirty="0" smtClean="0">
                <a:latin typeface="SimSun" pitchFamily="2" charset="-122"/>
                <a:ea typeface="SimSun" pitchFamily="2" charset="-122"/>
              </a:rPr>
              <a:t>2</a:t>
            </a:r>
            <a:r>
              <a:rPr lang="en-US" altLang="zh-CN" sz="3600" b="1" dirty="0" smtClean="0">
                <a:latin typeface="Arial Narrow" panose="020B0606020202030204" pitchFamily="34" charset="0"/>
              </a:rPr>
              <a:t>Let Israel rejoice in their Maker; let the people of Zion be glad in their King.</a:t>
            </a:r>
          </a:p>
          <a:p>
            <a:endParaRPr lang="en-US" b="1" dirty="0"/>
          </a:p>
        </p:txBody>
      </p:sp>
    </p:spTree>
    <p:extLst>
      <p:ext uri="{BB962C8B-B14F-4D97-AF65-F5344CB8AC3E}">
        <p14:creationId xmlns:p14="http://schemas.microsoft.com/office/powerpoint/2010/main" val="2157303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91600" cy="3539430"/>
          </a:xfrm>
          <a:prstGeom prst="rect">
            <a:avLst/>
          </a:prstGeom>
        </p:spPr>
        <p:txBody>
          <a:bodyPr wrap="square">
            <a:spAutoFit/>
          </a:bodyPr>
          <a:lstStyle/>
          <a:p>
            <a:r>
              <a:rPr lang="zh-TW" altLang="en-US" sz="3200" b="1" dirty="0" smtClean="0">
                <a:latin typeface="SimSun" pitchFamily="2" charset="-122"/>
                <a:ea typeface="SimSun" pitchFamily="2" charset="-122"/>
              </a:rPr>
              <a:t>這些事以後，耶穌在提比哩亞海邊又向門徒顯現。他怎 樣顯現記在下面：</a:t>
            </a:r>
            <a:r>
              <a:rPr lang="en-US" altLang="zh-TW" sz="3200" b="1" baseline="30000" dirty="0" smtClean="0">
                <a:latin typeface="SimSun" pitchFamily="2" charset="-122"/>
                <a:ea typeface="SimSun" pitchFamily="2" charset="-122"/>
              </a:rPr>
              <a:t>2</a:t>
            </a:r>
            <a:r>
              <a:rPr lang="zh-TW" altLang="en-US" sz="3200" b="1" dirty="0" smtClean="0">
                <a:latin typeface="SimSun" pitchFamily="2" charset="-122"/>
                <a:ea typeface="SimSun" pitchFamily="2" charset="-122"/>
              </a:rPr>
              <a:t>有西門彼得和稱為低土馬的多馬，並 加利利的迦拿人拿但業</a:t>
            </a:r>
            <a:r>
              <a:rPr lang="en-US" altLang="zh-TW" sz="3200" b="1" dirty="0" smtClean="0">
                <a:latin typeface="SimSun" pitchFamily="2" charset="-122"/>
                <a:ea typeface="SimSun" pitchFamily="2" charset="-122"/>
              </a:rPr>
              <a:t>,</a:t>
            </a:r>
            <a:r>
              <a:rPr lang="zh-TW" altLang="en-US" sz="3200" b="1" dirty="0" smtClean="0">
                <a:latin typeface="SimSun" pitchFamily="2" charset="-122"/>
                <a:ea typeface="SimSun" pitchFamily="2" charset="-122"/>
              </a:rPr>
              <a:t> 還有西庇太的兩個兒子，又有 兩個門徒，都在一處。</a:t>
            </a:r>
            <a:r>
              <a:rPr lang="en-US" altLang="zh-TW" sz="3200" b="1" baseline="30000" dirty="0" smtClean="0">
                <a:latin typeface="SimSun" pitchFamily="2" charset="-122"/>
                <a:ea typeface="SimSun" pitchFamily="2" charset="-122"/>
              </a:rPr>
              <a:t>3</a:t>
            </a:r>
            <a:r>
              <a:rPr lang="zh-TW" altLang="en-US" sz="3200" b="1" dirty="0" smtClean="0">
                <a:latin typeface="SimSun" pitchFamily="2" charset="-122"/>
                <a:ea typeface="SimSun" pitchFamily="2" charset="-122"/>
              </a:rPr>
              <a:t>西門彼得對他們說：我打魚去。 他們說：我們也和你同去。他們就出去上了船；那一夜 並沒有打著甚麼</a:t>
            </a:r>
            <a:endParaRPr lang="zh-TW" altLang="en-US" sz="3200" b="1" dirty="0">
              <a:latin typeface="SimSun" pitchFamily="2" charset="-122"/>
              <a:ea typeface="SimSun" pitchFamily="2" charset="-122"/>
            </a:endParaRPr>
          </a:p>
        </p:txBody>
      </p:sp>
      <p:sp>
        <p:nvSpPr>
          <p:cNvPr id="4" name="Rectangle 3"/>
          <p:cNvSpPr/>
          <p:nvPr/>
        </p:nvSpPr>
        <p:spPr>
          <a:xfrm>
            <a:off x="0" y="3400820"/>
            <a:ext cx="9144000" cy="3539430"/>
          </a:xfrm>
          <a:prstGeom prst="rect">
            <a:avLst/>
          </a:prstGeom>
        </p:spPr>
        <p:txBody>
          <a:bodyPr wrap="square">
            <a:spAutoFit/>
          </a:bodyPr>
          <a:lstStyle/>
          <a:p>
            <a:r>
              <a:rPr lang="en-US" sz="3200" dirty="0" smtClean="0">
                <a:latin typeface="Arial Narrow" panose="020B0606020202030204" pitchFamily="34" charset="0"/>
              </a:rPr>
              <a:t>Afterward Jesus appeared again to his disciples, by the Sea of Galilee. It happened this way: </a:t>
            </a:r>
            <a:r>
              <a:rPr lang="en-US" sz="3200" b="1" baseline="30000" dirty="0" smtClean="0">
                <a:latin typeface="Arial Narrow" pitchFamily="34" charset="0"/>
              </a:rPr>
              <a:t>2 </a:t>
            </a:r>
            <a:r>
              <a:rPr lang="en-US" sz="3200" dirty="0" smtClean="0">
                <a:latin typeface="Arial Narrow" pitchFamily="34" charset="0"/>
              </a:rPr>
              <a:t>Simon Peter, Thomas, Nathanael from Cana in Galilee, the sons of Zebedee, and two other disciples were together. </a:t>
            </a:r>
            <a:r>
              <a:rPr lang="en-US" sz="3200" b="1" baseline="30000" dirty="0" smtClean="0">
                <a:latin typeface="Arial Narrow" pitchFamily="34" charset="0"/>
              </a:rPr>
              <a:t>3 </a:t>
            </a:r>
            <a:r>
              <a:rPr lang="en-US" sz="3200" dirty="0" smtClean="0">
                <a:latin typeface="Arial Narrow" pitchFamily="34" charset="0"/>
              </a:rPr>
              <a:t>“I’m going out to fish,” Simon Peter told them, and they said, “We’ll go with you.” So they went out and got into the boat, but that night they caught nothing.</a:t>
            </a:r>
            <a:endParaRPr lang="en-US" sz="3200" b="1" dirty="0">
              <a:latin typeface="Arial Narrow" pitchFamily="34" charset="0"/>
            </a:endParaRPr>
          </a:p>
        </p:txBody>
      </p:sp>
    </p:spTree>
    <p:extLst>
      <p:ext uri="{BB962C8B-B14F-4D97-AF65-F5344CB8AC3E}">
        <p14:creationId xmlns:p14="http://schemas.microsoft.com/office/powerpoint/2010/main" val="4637267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8991600" cy="2554545"/>
          </a:xfrm>
          <a:prstGeom prst="rect">
            <a:avLst/>
          </a:prstGeom>
        </p:spPr>
        <p:txBody>
          <a:bodyPr wrap="square">
            <a:spAutoFit/>
          </a:bodyPr>
          <a:lstStyle/>
          <a:p>
            <a:r>
              <a:rPr lang="en-US" altLang="zh-TW" sz="3200" b="1" baseline="30000" dirty="0" smtClean="0">
                <a:latin typeface="SimSun" pitchFamily="2" charset="-122"/>
                <a:ea typeface="SimSun" pitchFamily="2" charset="-122"/>
              </a:rPr>
              <a:t>4</a:t>
            </a:r>
            <a:r>
              <a:rPr lang="zh-TW" altLang="en-US" sz="3200" b="1" dirty="0" smtClean="0">
                <a:latin typeface="SimSun" pitchFamily="2" charset="-122"/>
                <a:ea typeface="SimSun" pitchFamily="2" charset="-122"/>
              </a:rPr>
              <a:t>天將亮的時候，耶穌站在岸上，門徒卻不知道 是耶穌。</a:t>
            </a:r>
            <a:r>
              <a:rPr lang="en-US" altLang="zh-TW" sz="3200" b="1" baseline="30000" dirty="0" smtClean="0">
                <a:latin typeface="SimSun" pitchFamily="2" charset="-122"/>
                <a:ea typeface="SimSun" pitchFamily="2" charset="-122"/>
              </a:rPr>
              <a:t>5</a:t>
            </a:r>
            <a:r>
              <a:rPr lang="zh-TW" altLang="en-US" sz="3200" b="1" dirty="0" smtClean="0">
                <a:latin typeface="SimSun" pitchFamily="2" charset="-122"/>
                <a:ea typeface="SimSun" pitchFamily="2" charset="-122"/>
              </a:rPr>
              <a:t>耶穌就對他們說：小子！你們有吃的 沒有？他們回答說：沒有。</a:t>
            </a:r>
            <a:r>
              <a:rPr lang="en-US" altLang="zh-TW" sz="3200" b="1" baseline="30000" dirty="0" smtClean="0">
                <a:latin typeface="SimSun" pitchFamily="2" charset="-122"/>
                <a:ea typeface="SimSun" pitchFamily="2" charset="-122"/>
              </a:rPr>
              <a:t>6</a:t>
            </a:r>
            <a:r>
              <a:rPr lang="zh-TW" altLang="en-US" sz="3200" b="1" dirty="0" smtClean="0">
                <a:latin typeface="SimSun" pitchFamily="2" charset="-122"/>
                <a:ea typeface="SimSun" pitchFamily="2" charset="-122"/>
              </a:rPr>
              <a:t>耶穌說：你們把網 撒在船的右邊，就必得著</a:t>
            </a:r>
            <a:r>
              <a:rPr lang="en-US" altLang="zh-TW" sz="3200" b="1" dirty="0" smtClean="0">
                <a:latin typeface="SimSun" pitchFamily="2" charset="-122"/>
                <a:ea typeface="SimSun" pitchFamily="2" charset="-122"/>
              </a:rPr>
              <a:t>,</a:t>
            </a:r>
            <a:r>
              <a:rPr lang="zh-TW" altLang="en-US" sz="3200" b="1" dirty="0" smtClean="0">
                <a:latin typeface="SimSun" pitchFamily="2" charset="-122"/>
                <a:ea typeface="SimSun" pitchFamily="2" charset="-122"/>
              </a:rPr>
              <a:t> 他們便撒下網去，</a:t>
            </a:r>
            <a:endParaRPr lang="en-US" altLang="zh-TW" sz="3200" b="1" dirty="0" smtClean="0">
              <a:latin typeface="SimSun" pitchFamily="2" charset="-122"/>
              <a:ea typeface="SimSun" pitchFamily="2" charset="-122"/>
            </a:endParaRPr>
          </a:p>
          <a:p>
            <a:r>
              <a:rPr lang="zh-TW" altLang="en-US" sz="3200" b="1" dirty="0" smtClean="0">
                <a:latin typeface="SimSun" pitchFamily="2" charset="-122"/>
                <a:ea typeface="SimSun" pitchFamily="2" charset="-122"/>
              </a:rPr>
              <a:t>竟拉不上來了</a:t>
            </a:r>
            <a:r>
              <a:rPr lang="en-US" altLang="zh-TW" sz="3200" b="1" dirty="0" smtClean="0">
                <a:latin typeface="SimSun" pitchFamily="2" charset="-122"/>
                <a:ea typeface="SimSun" pitchFamily="2" charset="-122"/>
              </a:rPr>
              <a:t>,</a:t>
            </a:r>
            <a:r>
              <a:rPr lang="zh-TW" altLang="en-US" sz="3200" b="1" dirty="0" smtClean="0">
                <a:latin typeface="SimSun" pitchFamily="2" charset="-122"/>
                <a:ea typeface="SimSun" pitchFamily="2" charset="-122"/>
              </a:rPr>
              <a:t> 因為魚甚多</a:t>
            </a:r>
            <a:endParaRPr lang="zh-TW" altLang="en-US" sz="3200" b="1" dirty="0">
              <a:latin typeface="SimSun" pitchFamily="2" charset="-122"/>
              <a:ea typeface="SimSun" pitchFamily="2" charset="-122"/>
            </a:endParaRPr>
          </a:p>
        </p:txBody>
      </p:sp>
      <p:sp>
        <p:nvSpPr>
          <p:cNvPr id="4" name="Rectangle 3"/>
          <p:cNvSpPr/>
          <p:nvPr/>
        </p:nvSpPr>
        <p:spPr>
          <a:xfrm>
            <a:off x="0" y="3048000"/>
            <a:ext cx="9144000" cy="3539430"/>
          </a:xfrm>
          <a:prstGeom prst="rect">
            <a:avLst/>
          </a:prstGeom>
        </p:spPr>
        <p:txBody>
          <a:bodyPr wrap="square">
            <a:spAutoFit/>
          </a:bodyPr>
          <a:lstStyle/>
          <a:p>
            <a:r>
              <a:rPr lang="en-US" sz="3200" b="1" baseline="30000" dirty="0" smtClean="0">
                <a:latin typeface="Arial Narrow" pitchFamily="34" charset="0"/>
              </a:rPr>
              <a:t>4 </a:t>
            </a:r>
            <a:r>
              <a:rPr lang="en-US" sz="3200" b="1" dirty="0" smtClean="0">
                <a:latin typeface="Arial Narrow" pitchFamily="34" charset="0"/>
              </a:rPr>
              <a:t>Early in the morning, Jesus stood on the shore, but </a:t>
            </a:r>
          </a:p>
          <a:p>
            <a:r>
              <a:rPr lang="en-US" sz="3200" b="1" dirty="0" smtClean="0">
                <a:latin typeface="Arial Narrow" pitchFamily="34" charset="0"/>
              </a:rPr>
              <a:t>the disciples did not realize that it was Jesus.</a:t>
            </a:r>
          </a:p>
          <a:p>
            <a:r>
              <a:rPr lang="en-US" sz="3200" b="1" baseline="30000" dirty="0" smtClean="0">
                <a:latin typeface="Arial Narrow" pitchFamily="34" charset="0"/>
              </a:rPr>
              <a:t>5 </a:t>
            </a:r>
            <a:r>
              <a:rPr lang="en-US" sz="3200" b="1" dirty="0" smtClean="0">
                <a:latin typeface="Arial Narrow" pitchFamily="34" charset="0"/>
              </a:rPr>
              <a:t>He called out to them, “Friends, haven’t you any </a:t>
            </a:r>
          </a:p>
          <a:p>
            <a:r>
              <a:rPr lang="en-US" sz="3200" b="1" dirty="0" smtClean="0">
                <a:latin typeface="Arial Narrow" pitchFamily="34" charset="0"/>
              </a:rPr>
              <a:t>fish?” “No,” they answered. </a:t>
            </a:r>
            <a:r>
              <a:rPr lang="en-US" sz="3200" b="1" baseline="30000" dirty="0" smtClean="0">
                <a:latin typeface="Arial Narrow" pitchFamily="34" charset="0"/>
              </a:rPr>
              <a:t>6 </a:t>
            </a:r>
            <a:r>
              <a:rPr lang="en-US" sz="3200" b="1" dirty="0" smtClean="0">
                <a:latin typeface="Arial Narrow" pitchFamily="34" charset="0"/>
              </a:rPr>
              <a:t>He said, “Throw your </a:t>
            </a:r>
          </a:p>
          <a:p>
            <a:r>
              <a:rPr lang="en-US" sz="3200" b="1" dirty="0" smtClean="0">
                <a:latin typeface="Arial Narrow" pitchFamily="34" charset="0"/>
              </a:rPr>
              <a:t>net on the right side of the boat and you will find some.” When they did, they were unable to haul the </a:t>
            </a:r>
          </a:p>
          <a:p>
            <a:r>
              <a:rPr lang="en-US" sz="3200" b="1" dirty="0" smtClean="0">
                <a:latin typeface="Arial Narrow" pitchFamily="34" charset="0"/>
              </a:rPr>
              <a:t>net in because of the large number of fish.</a:t>
            </a:r>
            <a:endParaRPr lang="en-US" sz="3200" b="1" dirty="0">
              <a:latin typeface="Arial Narrow" pitchFamily="34" charset="0"/>
            </a:endParaRPr>
          </a:p>
        </p:txBody>
      </p:sp>
    </p:spTree>
    <p:extLst>
      <p:ext uri="{BB962C8B-B14F-4D97-AF65-F5344CB8AC3E}">
        <p14:creationId xmlns:p14="http://schemas.microsoft.com/office/powerpoint/2010/main" val="4637267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152400"/>
            <a:ext cx="9131300" cy="2554545"/>
          </a:xfrm>
          <a:prstGeom prst="rect">
            <a:avLst/>
          </a:prstGeom>
        </p:spPr>
        <p:txBody>
          <a:bodyPr wrap="square">
            <a:spAutoFit/>
          </a:bodyPr>
          <a:lstStyle/>
          <a:p>
            <a:r>
              <a:rPr lang="en-US" altLang="zh-TW" sz="3200" b="1" baseline="30000" dirty="0" smtClean="0">
                <a:latin typeface="SimSun" pitchFamily="2" charset="-122"/>
                <a:ea typeface="SimSun" pitchFamily="2" charset="-122"/>
              </a:rPr>
              <a:t>7</a:t>
            </a:r>
            <a:r>
              <a:rPr lang="zh-TW" altLang="en-US" sz="3200" b="1" dirty="0" smtClean="0">
                <a:latin typeface="SimSun" pitchFamily="2" charset="-122"/>
                <a:ea typeface="SimSun" pitchFamily="2" charset="-122"/>
              </a:rPr>
              <a:t>耶穌所愛的那門徒對彼得說：是主！那時西門</a:t>
            </a:r>
            <a:endParaRPr lang="en-US" altLang="zh-TW" sz="3200" b="1" dirty="0" smtClean="0">
              <a:latin typeface="SimSun" pitchFamily="2" charset="-122"/>
              <a:ea typeface="SimSun" pitchFamily="2" charset="-122"/>
            </a:endParaRPr>
          </a:p>
          <a:p>
            <a:r>
              <a:rPr lang="zh-TW" altLang="en-US" sz="3200" b="1" dirty="0" smtClean="0">
                <a:latin typeface="SimSun" pitchFamily="2" charset="-122"/>
                <a:ea typeface="SimSun" pitchFamily="2" charset="-122"/>
              </a:rPr>
              <a:t>彼得赤著身子，一聽見是主，就束上一件外衣，跳在海裡。</a:t>
            </a:r>
            <a:r>
              <a:rPr lang="en-US" altLang="zh-TW" sz="3200" b="1" baseline="30000" dirty="0" smtClean="0">
                <a:latin typeface="SimSun" pitchFamily="2" charset="-122"/>
                <a:ea typeface="SimSun" pitchFamily="2" charset="-122"/>
              </a:rPr>
              <a:t>8</a:t>
            </a:r>
            <a:r>
              <a:rPr lang="zh-TW" altLang="en-US" sz="3200" b="1" dirty="0" smtClean="0">
                <a:latin typeface="SimSun" pitchFamily="2" charset="-122"/>
                <a:ea typeface="SimSun" pitchFamily="2" charset="-122"/>
              </a:rPr>
              <a:t>其餘的門徒離岸不遠，約有二百肘</a:t>
            </a:r>
            <a:endParaRPr lang="en-US" altLang="zh-TW" sz="3200" b="1" dirty="0" smtClean="0">
              <a:latin typeface="SimSun" pitchFamily="2" charset="-122"/>
              <a:ea typeface="SimSun" pitchFamily="2" charset="-122"/>
            </a:endParaRPr>
          </a:p>
          <a:p>
            <a:r>
              <a:rPr lang="zh-TW" altLang="en-US" sz="3200" b="1" dirty="0" smtClean="0">
                <a:latin typeface="SimSun" pitchFamily="2" charset="-122"/>
                <a:ea typeface="SimSun" pitchFamily="2" charset="-122"/>
              </a:rPr>
              <a:t>就在小船上把那網魚拉過來。</a:t>
            </a:r>
            <a:r>
              <a:rPr lang="en-US" altLang="zh-TW" sz="3200" b="1" baseline="30000" dirty="0" smtClean="0">
                <a:latin typeface="SimSun" pitchFamily="2" charset="-122"/>
                <a:ea typeface="SimSun" pitchFamily="2" charset="-122"/>
              </a:rPr>
              <a:t>9</a:t>
            </a:r>
            <a:r>
              <a:rPr lang="zh-TW" altLang="en-US" sz="3200" b="1" dirty="0" smtClean="0">
                <a:latin typeface="SimSun" pitchFamily="2" charset="-122"/>
                <a:ea typeface="SimSun" pitchFamily="2" charset="-122"/>
              </a:rPr>
              <a:t>他們上了岸，就</a:t>
            </a:r>
            <a:endParaRPr lang="en-US" altLang="zh-TW" sz="3200" b="1" dirty="0" smtClean="0">
              <a:latin typeface="SimSun" pitchFamily="2" charset="-122"/>
              <a:ea typeface="SimSun" pitchFamily="2" charset="-122"/>
            </a:endParaRPr>
          </a:p>
          <a:p>
            <a:r>
              <a:rPr lang="zh-TW" altLang="en-US" sz="3200" b="1" dirty="0" smtClean="0">
                <a:latin typeface="SimSun" pitchFamily="2" charset="-122"/>
                <a:ea typeface="SimSun" pitchFamily="2" charset="-122"/>
              </a:rPr>
              <a:t>看見那裡有炭火，上面有魚又有餅</a:t>
            </a:r>
            <a:endParaRPr lang="en-US" altLang="zh-TW" sz="3200" b="1" dirty="0" smtClean="0">
              <a:latin typeface="SimSun" pitchFamily="2" charset="-122"/>
              <a:ea typeface="SimSun" pitchFamily="2" charset="-122"/>
            </a:endParaRPr>
          </a:p>
        </p:txBody>
      </p:sp>
      <p:sp>
        <p:nvSpPr>
          <p:cNvPr id="4" name="Rectangle 3"/>
          <p:cNvSpPr/>
          <p:nvPr/>
        </p:nvSpPr>
        <p:spPr>
          <a:xfrm>
            <a:off x="0" y="2982476"/>
            <a:ext cx="9144000" cy="3785652"/>
          </a:xfrm>
          <a:prstGeom prst="rect">
            <a:avLst/>
          </a:prstGeom>
        </p:spPr>
        <p:txBody>
          <a:bodyPr wrap="square">
            <a:spAutoFit/>
          </a:bodyPr>
          <a:lstStyle/>
          <a:p>
            <a:r>
              <a:rPr lang="en-US" sz="3000" b="1" baseline="30000" dirty="0" smtClean="0">
                <a:latin typeface="Arial Narrow" pitchFamily="34" charset="0"/>
              </a:rPr>
              <a:t>7</a:t>
            </a:r>
            <a:r>
              <a:rPr lang="en-US" sz="3000" b="1" dirty="0" smtClean="0">
                <a:latin typeface="Arial Narrow" pitchFamily="34" charset="0"/>
              </a:rPr>
              <a:t>Then </a:t>
            </a:r>
            <a:r>
              <a:rPr lang="en-US" sz="3000" b="1" dirty="0">
                <a:latin typeface="Arial Narrow" pitchFamily="34" charset="0"/>
              </a:rPr>
              <a:t>the </a:t>
            </a:r>
            <a:r>
              <a:rPr lang="en-US" sz="3000" b="1" dirty="0" smtClean="0">
                <a:latin typeface="Arial Narrow" pitchFamily="34" charset="0"/>
              </a:rPr>
              <a:t>disciple</a:t>
            </a:r>
            <a:r>
              <a:rPr lang="zh-TW" altLang="en-US" sz="3000" b="1" dirty="0" smtClean="0">
                <a:latin typeface="SimSun" pitchFamily="2" charset="-122"/>
                <a:ea typeface="SimSun" pitchFamily="2" charset="-122"/>
              </a:rPr>
              <a:t> </a:t>
            </a:r>
            <a:r>
              <a:rPr lang="en-US" sz="3000" b="1" dirty="0" smtClean="0">
                <a:latin typeface="Arial Narrow" pitchFamily="34" charset="0"/>
              </a:rPr>
              <a:t>whom Jesus loved said to Peter, “It is </a:t>
            </a:r>
          </a:p>
          <a:p>
            <a:r>
              <a:rPr lang="en-US" sz="3000" b="1" dirty="0" smtClean="0">
                <a:latin typeface="Arial Narrow" pitchFamily="34" charset="0"/>
              </a:rPr>
              <a:t>the Lord!” As soon as Simon Peter heard him say, “It is </a:t>
            </a:r>
          </a:p>
          <a:p>
            <a:r>
              <a:rPr lang="en-US" sz="3000" b="1" dirty="0" smtClean="0">
                <a:latin typeface="Arial Narrow" pitchFamily="34" charset="0"/>
              </a:rPr>
              <a:t>the Lord,” he wrapped his outer garment around him and jump into the water. </a:t>
            </a:r>
            <a:r>
              <a:rPr lang="en-US" sz="3000" b="1" baseline="30000" dirty="0" smtClean="0">
                <a:latin typeface="Arial Narrow" pitchFamily="34" charset="0"/>
              </a:rPr>
              <a:t>8</a:t>
            </a:r>
            <a:r>
              <a:rPr lang="en-US" sz="3000" b="1" dirty="0" smtClean="0">
                <a:latin typeface="Arial Narrow" pitchFamily="34" charset="0"/>
              </a:rPr>
              <a:t>The other disciples followed in the boat, towing the net full of fish, for they were not far from shore, about a hundred yards. </a:t>
            </a:r>
            <a:r>
              <a:rPr lang="en-US" sz="3000" b="1" baseline="30000" dirty="0" smtClean="0">
                <a:latin typeface="Arial Narrow" pitchFamily="34" charset="0"/>
              </a:rPr>
              <a:t>9 </a:t>
            </a:r>
            <a:r>
              <a:rPr lang="en-US" sz="3000" b="1" dirty="0" smtClean="0">
                <a:latin typeface="Arial Narrow" pitchFamily="34" charset="0"/>
              </a:rPr>
              <a:t>When they landed, they </a:t>
            </a:r>
          </a:p>
          <a:p>
            <a:r>
              <a:rPr lang="en-US" sz="3000" b="1" dirty="0" smtClean="0">
                <a:latin typeface="Arial Narrow" pitchFamily="34" charset="0"/>
              </a:rPr>
              <a:t>saw a fire of burning coals there with fish on it, and some bread. </a:t>
            </a:r>
            <a:endParaRPr lang="en-US" sz="3000" b="1" dirty="0">
              <a:latin typeface="Arial Narrow" pitchFamily="34" charset="0"/>
            </a:endParaRPr>
          </a:p>
        </p:txBody>
      </p:sp>
    </p:spTree>
    <p:extLst>
      <p:ext uri="{BB962C8B-B14F-4D97-AF65-F5344CB8AC3E}">
        <p14:creationId xmlns:p14="http://schemas.microsoft.com/office/powerpoint/2010/main" val="4637267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91600" cy="2554545"/>
          </a:xfrm>
          <a:prstGeom prst="rect">
            <a:avLst/>
          </a:prstGeom>
        </p:spPr>
        <p:txBody>
          <a:bodyPr wrap="square">
            <a:spAutoFit/>
          </a:bodyPr>
          <a:lstStyle/>
          <a:p>
            <a:r>
              <a:rPr lang="en-US" altLang="zh-TW" sz="3200" b="1" baseline="30000" dirty="0">
                <a:latin typeface="SimSun" pitchFamily="2" charset="-122"/>
                <a:ea typeface="SimSun" pitchFamily="2" charset="-122"/>
              </a:rPr>
              <a:t>10</a:t>
            </a:r>
            <a:r>
              <a:rPr lang="zh-TW" altLang="en-US" sz="3200" b="1" dirty="0">
                <a:latin typeface="SimSun" pitchFamily="2" charset="-122"/>
                <a:ea typeface="SimSun" pitchFamily="2" charset="-122"/>
              </a:rPr>
              <a:t>耶穌對他</a:t>
            </a:r>
            <a:r>
              <a:rPr lang="zh-TW" altLang="en-US" sz="3200" b="1" dirty="0" smtClean="0">
                <a:latin typeface="SimSun" pitchFamily="2" charset="-122"/>
                <a:ea typeface="SimSun" pitchFamily="2" charset="-122"/>
              </a:rPr>
              <a:t>們</a:t>
            </a:r>
            <a:r>
              <a:rPr lang="zh-TW" altLang="en-US" sz="3200" b="1" dirty="0">
                <a:latin typeface="SimSun" pitchFamily="2" charset="-122"/>
                <a:ea typeface="SimSun" pitchFamily="2" charset="-122"/>
              </a:rPr>
              <a:t>說 把剛才打的魚拿幾條來</a:t>
            </a:r>
            <a:r>
              <a:rPr lang="en-US" altLang="zh-TW" sz="3200" b="1" baseline="30000" dirty="0" smtClean="0">
                <a:latin typeface="SimSun" pitchFamily="2" charset="-122"/>
                <a:ea typeface="SimSun" pitchFamily="2" charset="-122"/>
              </a:rPr>
              <a:t>11</a:t>
            </a:r>
            <a:r>
              <a:rPr lang="zh-TW" altLang="en-US" sz="3200" b="1" dirty="0" smtClean="0">
                <a:latin typeface="SimSun" pitchFamily="2" charset="-122"/>
                <a:ea typeface="SimSun" pitchFamily="2" charset="-122"/>
              </a:rPr>
              <a:t>西門彼得就去，把網拉到岸上。那網滿了大魚， 共一百五十三條；魚雖這樣多，網卻沒有破 </a:t>
            </a:r>
            <a:r>
              <a:rPr lang="en-US" altLang="zh-TW" sz="3200" b="1" baseline="30000" dirty="0" smtClean="0">
                <a:latin typeface="SimSun" pitchFamily="2" charset="-122"/>
                <a:ea typeface="SimSun" pitchFamily="2" charset="-122"/>
              </a:rPr>
              <a:t>12</a:t>
            </a:r>
            <a:r>
              <a:rPr lang="zh-TW" altLang="en-US" sz="3200" b="1" dirty="0" smtClean="0">
                <a:latin typeface="SimSun" pitchFamily="2" charset="-122"/>
                <a:ea typeface="SimSun" pitchFamily="2" charset="-122"/>
              </a:rPr>
              <a:t>耶 穌說：你們來吃早飯。門徒中沒有一個敢問他： 你是誰？因為知道是主。</a:t>
            </a:r>
            <a:r>
              <a:rPr lang="en-US" altLang="zh-TW" sz="3200" b="1" baseline="30000" dirty="0" smtClean="0">
                <a:latin typeface="SimSun" pitchFamily="2" charset="-122"/>
                <a:ea typeface="SimSun" pitchFamily="2" charset="-122"/>
              </a:rPr>
              <a:t>13</a:t>
            </a:r>
            <a:r>
              <a:rPr lang="zh-TW" altLang="en-US" sz="3200" b="1" dirty="0" smtClean="0">
                <a:latin typeface="SimSun" pitchFamily="2" charset="-122"/>
                <a:ea typeface="SimSun" pitchFamily="2" charset="-122"/>
              </a:rPr>
              <a:t>耶穌就來拿餅和魚給 他們。</a:t>
            </a:r>
            <a:endParaRPr lang="zh-TW" altLang="en-US" sz="3200" b="1" dirty="0">
              <a:latin typeface="SimSun" pitchFamily="2" charset="-122"/>
              <a:ea typeface="SimSun" pitchFamily="2" charset="-122"/>
            </a:endParaRPr>
          </a:p>
        </p:txBody>
      </p:sp>
      <p:sp>
        <p:nvSpPr>
          <p:cNvPr id="4" name="Rectangle 3"/>
          <p:cNvSpPr/>
          <p:nvPr/>
        </p:nvSpPr>
        <p:spPr>
          <a:xfrm>
            <a:off x="12700" y="2895600"/>
            <a:ext cx="9144000" cy="3785652"/>
          </a:xfrm>
          <a:prstGeom prst="rect">
            <a:avLst/>
          </a:prstGeom>
        </p:spPr>
        <p:txBody>
          <a:bodyPr wrap="square">
            <a:spAutoFit/>
          </a:bodyPr>
          <a:lstStyle/>
          <a:p>
            <a:r>
              <a:rPr lang="en-US" sz="3000" b="1" baseline="30000" dirty="0">
                <a:latin typeface="Arial Narrow" pitchFamily="34" charset="0"/>
              </a:rPr>
              <a:t>10 </a:t>
            </a:r>
            <a:r>
              <a:rPr lang="en-US" sz="3000" b="1" dirty="0">
                <a:latin typeface="Arial Narrow" pitchFamily="34" charset="0"/>
              </a:rPr>
              <a:t>Jesus said to them, “Bring some of the fish you </a:t>
            </a:r>
            <a:r>
              <a:rPr lang="en-US" sz="3000" b="1" dirty="0" smtClean="0">
                <a:latin typeface="Arial Narrow" pitchFamily="34" charset="0"/>
              </a:rPr>
              <a:t>have</a:t>
            </a:r>
          </a:p>
          <a:p>
            <a:r>
              <a:rPr lang="en-US" sz="3000" b="1" dirty="0" smtClean="0">
                <a:latin typeface="Arial Narrow" pitchFamily="34" charset="0"/>
              </a:rPr>
              <a:t> </a:t>
            </a:r>
            <a:r>
              <a:rPr lang="en-US" sz="3000" b="1" dirty="0">
                <a:latin typeface="Arial Narrow" pitchFamily="34" charset="0"/>
              </a:rPr>
              <a:t>just caught</a:t>
            </a:r>
            <a:r>
              <a:rPr lang="en-US" sz="3000" b="1" dirty="0" smtClean="0">
                <a:latin typeface="Arial Narrow" pitchFamily="34" charset="0"/>
              </a:rPr>
              <a:t>.”</a:t>
            </a:r>
            <a:r>
              <a:rPr lang="en-US" sz="3000" b="1" baseline="30000" dirty="0" smtClean="0">
                <a:latin typeface="Arial Narrow" pitchFamily="34" charset="0"/>
              </a:rPr>
              <a:t>11 </a:t>
            </a:r>
            <a:r>
              <a:rPr lang="en-US" sz="3000" b="1" dirty="0" smtClean="0">
                <a:latin typeface="Arial Narrow" pitchFamily="34" charset="0"/>
              </a:rPr>
              <a:t>So Simon Peter climbed back into the boat and dragged the net ashore. It was full of large fish, 153, </a:t>
            </a:r>
          </a:p>
          <a:p>
            <a:r>
              <a:rPr lang="en-US" sz="3000" b="1" dirty="0" smtClean="0">
                <a:latin typeface="Arial Narrow" pitchFamily="34" charset="0"/>
              </a:rPr>
              <a:t>but even with so many the net was not torn.</a:t>
            </a:r>
            <a:r>
              <a:rPr lang="en-US" sz="3000" b="1" baseline="30000" dirty="0" smtClean="0">
                <a:latin typeface="Arial Narrow" pitchFamily="34" charset="0"/>
              </a:rPr>
              <a:t>12 </a:t>
            </a:r>
            <a:r>
              <a:rPr lang="en-US" sz="3000" b="1" dirty="0" smtClean="0">
                <a:latin typeface="Arial Narrow" pitchFamily="34" charset="0"/>
              </a:rPr>
              <a:t>Jesus said</a:t>
            </a:r>
          </a:p>
          <a:p>
            <a:r>
              <a:rPr lang="en-US" sz="3000" b="1" dirty="0" smtClean="0">
                <a:latin typeface="Arial Narrow" pitchFamily="34" charset="0"/>
              </a:rPr>
              <a:t> to them, “Come and have breakfast.”None of the </a:t>
            </a:r>
          </a:p>
          <a:p>
            <a:r>
              <a:rPr lang="en-US" sz="3000" b="1" dirty="0" smtClean="0">
                <a:latin typeface="Arial Narrow" pitchFamily="34" charset="0"/>
              </a:rPr>
              <a:t>disciples dared ask him, “Who are you?” They knew</a:t>
            </a:r>
          </a:p>
          <a:p>
            <a:r>
              <a:rPr lang="en-US" sz="3000" b="1" dirty="0" smtClean="0">
                <a:latin typeface="Arial Narrow" pitchFamily="34" charset="0"/>
              </a:rPr>
              <a:t> it was the Lord. </a:t>
            </a:r>
            <a:r>
              <a:rPr lang="en-US" sz="3000" b="1" baseline="30000" dirty="0" smtClean="0">
                <a:latin typeface="Arial Narrow" pitchFamily="34" charset="0"/>
              </a:rPr>
              <a:t>13 </a:t>
            </a:r>
            <a:r>
              <a:rPr lang="en-US" sz="3000" b="1" dirty="0" smtClean="0">
                <a:latin typeface="Arial Narrow" pitchFamily="34" charset="0"/>
              </a:rPr>
              <a:t>Jesus came, took the bread and gave</a:t>
            </a:r>
          </a:p>
          <a:p>
            <a:r>
              <a:rPr lang="en-US" sz="3000" b="1" dirty="0" smtClean="0">
                <a:latin typeface="Arial Narrow" pitchFamily="34" charset="0"/>
              </a:rPr>
              <a:t> it to them, and did the same with the fish. </a:t>
            </a:r>
            <a:endParaRPr lang="en-US" sz="3000" b="1" dirty="0">
              <a:latin typeface="Arial Narrow" pitchFamily="34" charset="0"/>
            </a:endParaRPr>
          </a:p>
        </p:txBody>
      </p:sp>
    </p:spTree>
    <p:extLst>
      <p:ext uri="{BB962C8B-B14F-4D97-AF65-F5344CB8AC3E}">
        <p14:creationId xmlns:p14="http://schemas.microsoft.com/office/powerpoint/2010/main" val="4637267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00" y="229612"/>
            <a:ext cx="8991600" cy="3046988"/>
          </a:xfrm>
          <a:prstGeom prst="rect">
            <a:avLst/>
          </a:prstGeom>
        </p:spPr>
        <p:txBody>
          <a:bodyPr wrap="square">
            <a:spAutoFit/>
          </a:bodyPr>
          <a:lstStyle/>
          <a:p>
            <a:r>
              <a:rPr lang="en-US" altLang="zh-TW" sz="3200" b="1" baseline="30000" dirty="0" smtClean="0">
                <a:latin typeface="SimSun" pitchFamily="2" charset="-122"/>
                <a:ea typeface="SimSun" pitchFamily="2" charset="-122"/>
              </a:rPr>
              <a:t>14</a:t>
            </a:r>
            <a:r>
              <a:rPr lang="zh-TW" altLang="en-US" sz="3200" b="1" dirty="0" smtClean="0">
                <a:latin typeface="SimSun" pitchFamily="2" charset="-122"/>
                <a:ea typeface="SimSun" pitchFamily="2" charset="-122"/>
              </a:rPr>
              <a:t>耶穌從死裡復活以後，向門徒顯現，這是第三次。</a:t>
            </a:r>
            <a:r>
              <a:rPr lang="en-US" altLang="zh-TW" sz="3200" b="1" baseline="30000" dirty="0" smtClean="0">
                <a:latin typeface="SimSun" pitchFamily="2" charset="-122"/>
                <a:ea typeface="SimSun" pitchFamily="2" charset="-122"/>
              </a:rPr>
              <a:t>15</a:t>
            </a:r>
            <a:r>
              <a:rPr lang="zh-TW" altLang="en-US" sz="3200" b="1" dirty="0" smtClean="0">
                <a:latin typeface="SimSun" pitchFamily="2" charset="-122"/>
                <a:ea typeface="SimSun" pitchFamily="2" charset="-122"/>
              </a:rPr>
              <a:t>他們吃完了早飯，耶穌對西門彼得說：</a:t>
            </a:r>
            <a:r>
              <a:rPr lang="zh-TW" altLang="en-US" sz="3200" b="1" dirty="0">
                <a:latin typeface="SimSun" pitchFamily="2" charset="-122"/>
                <a:ea typeface="SimSun" pitchFamily="2" charset="-122"/>
              </a:rPr>
              <a:t>約 翰的兒</a:t>
            </a:r>
            <a:r>
              <a:rPr lang="zh-TW" altLang="en-US" sz="3200" b="1" dirty="0" smtClean="0">
                <a:latin typeface="SimSun" pitchFamily="2" charset="-122"/>
                <a:ea typeface="SimSun" pitchFamily="2" charset="-122"/>
              </a:rPr>
              <a:t>子西門，你愛我比這些更深麼？彼得說：主阿，是的，你知道我愛你。耶穌對他說：你餵養我的小羊。</a:t>
            </a:r>
            <a:r>
              <a:rPr lang="en-US" altLang="zh-TW" sz="3200" b="1" baseline="30000" dirty="0" smtClean="0">
                <a:latin typeface="SimSun" pitchFamily="2" charset="-122"/>
                <a:ea typeface="SimSun" pitchFamily="2" charset="-122"/>
              </a:rPr>
              <a:t>16</a:t>
            </a:r>
            <a:r>
              <a:rPr lang="zh-TW" altLang="en-US" sz="3200" b="1" dirty="0" smtClean="0">
                <a:latin typeface="SimSun" pitchFamily="2" charset="-122"/>
                <a:ea typeface="SimSun" pitchFamily="2" charset="-122"/>
              </a:rPr>
              <a:t>耶穌第二次又對他說：約翰的兒 子西門，你愛我麼？</a:t>
            </a:r>
            <a:endParaRPr lang="zh-TW" altLang="en-US" sz="3200" b="1" dirty="0">
              <a:latin typeface="SimSun" pitchFamily="2" charset="-122"/>
              <a:ea typeface="SimSun" pitchFamily="2" charset="-122"/>
            </a:endParaRPr>
          </a:p>
        </p:txBody>
      </p:sp>
      <p:sp>
        <p:nvSpPr>
          <p:cNvPr id="4" name="Rectangle 3"/>
          <p:cNvSpPr/>
          <p:nvPr/>
        </p:nvSpPr>
        <p:spPr>
          <a:xfrm>
            <a:off x="25400" y="3276600"/>
            <a:ext cx="9144000" cy="3323987"/>
          </a:xfrm>
          <a:prstGeom prst="rect">
            <a:avLst/>
          </a:prstGeom>
        </p:spPr>
        <p:txBody>
          <a:bodyPr wrap="square">
            <a:spAutoFit/>
          </a:bodyPr>
          <a:lstStyle/>
          <a:p>
            <a:r>
              <a:rPr lang="en-US" sz="3000" b="1" baseline="30000" dirty="0" smtClean="0">
                <a:latin typeface="Arial Narrow" pitchFamily="34" charset="0"/>
                <a:ea typeface="SimSun" pitchFamily="2" charset="-122"/>
              </a:rPr>
              <a:t>14 </a:t>
            </a:r>
            <a:r>
              <a:rPr lang="en-US" sz="3000" b="1" dirty="0" smtClean="0">
                <a:latin typeface="Arial Narrow" pitchFamily="34" charset="0"/>
                <a:ea typeface="SimSun" pitchFamily="2" charset="-122"/>
              </a:rPr>
              <a:t>This was now the third time Jesus appeared to his disciples after he was raised from the dead. </a:t>
            </a:r>
            <a:r>
              <a:rPr lang="en-US" sz="3000" b="1" baseline="30000" dirty="0" smtClean="0">
                <a:latin typeface="Arial Narrow" pitchFamily="34" charset="0"/>
                <a:ea typeface="SimSun" pitchFamily="2" charset="-122"/>
              </a:rPr>
              <a:t>15 </a:t>
            </a:r>
            <a:r>
              <a:rPr lang="en-US" sz="3000" b="1" dirty="0" smtClean="0">
                <a:latin typeface="Arial Narrow" pitchFamily="34" charset="0"/>
                <a:ea typeface="SimSun" pitchFamily="2" charset="-122"/>
              </a:rPr>
              <a:t>When they had finished eating, Jesus said to Simon Peter, “Simon son of John, do you love me more than these?”“Yes, Lord,” he said, “you know that I love you.” Jesus said, “Feed my lambs.” </a:t>
            </a:r>
            <a:r>
              <a:rPr lang="en-US" sz="3000" b="1" baseline="30000" dirty="0" smtClean="0">
                <a:latin typeface="Arial Narrow" pitchFamily="34" charset="0"/>
                <a:ea typeface="SimSun" pitchFamily="2" charset="-122"/>
              </a:rPr>
              <a:t>16 </a:t>
            </a:r>
            <a:r>
              <a:rPr lang="en-US" sz="3000" b="1" dirty="0" smtClean="0">
                <a:latin typeface="Arial Narrow" pitchFamily="34" charset="0"/>
                <a:ea typeface="SimSun" pitchFamily="2" charset="-122"/>
              </a:rPr>
              <a:t>Again Jesus said, “Simon son of John, do you love me?”</a:t>
            </a:r>
            <a:endParaRPr lang="en-US" sz="3000" b="1" dirty="0">
              <a:latin typeface="Arial Narrow" pitchFamily="34" charset="0"/>
              <a:ea typeface="SimSun" pitchFamily="2" charset="-122"/>
            </a:endParaRPr>
          </a:p>
        </p:txBody>
      </p:sp>
    </p:spTree>
    <p:extLst>
      <p:ext uri="{BB962C8B-B14F-4D97-AF65-F5344CB8AC3E}">
        <p14:creationId xmlns:p14="http://schemas.microsoft.com/office/powerpoint/2010/main" val="4637267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9144000" cy="2831544"/>
          </a:xfrm>
          <a:prstGeom prst="rect">
            <a:avLst/>
          </a:prstGeom>
          <a:noFill/>
        </p:spPr>
        <p:txBody>
          <a:bodyPr wrap="square" rtlCol="0">
            <a:spAutoFit/>
          </a:bodyPr>
          <a:lstStyle/>
          <a:p>
            <a:r>
              <a:rPr lang="zh-TW" altLang="en-US" sz="3200" b="1" dirty="0">
                <a:latin typeface="SimSun" pitchFamily="2" charset="-122"/>
                <a:ea typeface="SimSun" pitchFamily="2" charset="-122"/>
              </a:rPr>
              <a:t>彼得說：主阿，是的，你知 道我愛你。耶穌說：你牧養我的羊</a:t>
            </a:r>
            <a:r>
              <a:rPr lang="zh-TW" altLang="en-US" sz="3200" b="1" dirty="0" smtClean="0">
                <a:latin typeface="SimSun" pitchFamily="2" charset="-122"/>
                <a:ea typeface="SimSun" pitchFamily="2" charset="-122"/>
              </a:rPr>
              <a:t>。</a:t>
            </a:r>
            <a:r>
              <a:rPr lang="en-US" altLang="zh-TW" sz="3200" b="1" baseline="30000" dirty="0">
                <a:latin typeface="SimSun" pitchFamily="2" charset="-122"/>
                <a:ea typeface="SimSun" pitchFamily="2" charset="-122"/>
              </a:rPr>
              <a:t> </a:t>
            </a:r>
            <a:r>
              <a:rPr lang="en-US" altLang="zh-TW" sz="3200" b="1" baseline="30000" dirty="0" smtClean="0">
                <a:latin typeface="SimSun" pitchFamily="2" charset="-122"/>
                <a:ea typeface="SimSun" pitchFamily="2" charset="-122"/>
              </a:rPr>
              <a:t>17</a:t>
            </a:r>
            <a:r>
              <a:rPr lang="zh-TW" altLang="en-US" sz="3200" b="1" dirty="0" smtClean="0">
                <a:latin typeface="SimSun" pitchFamily="2" charset="-122"/>
                <a:ea typeface="SimSun" pitchFamily="2" charset="-122"/>
              </a:rPr>
              <a:t>第三次對他說：約翰的兒子西 門</a:t>
            </a:r>
            <a:r>
              <a:rPr lang="en-US" altLang="zh-TW" sz="3200" b="1" dirty="0" smtClean="0">
                <a:latin typeface="SimSun" pitchFamily="2" charset="-122"/>
                <a:ea typeface="SimSun" pitchFamily="2" charset="-122"/>
              </a:rPr>
              <a:t>﹐</a:t>
            </a:r>
            <a:r>
              <a:rPr lang="zh-TW" altLang="en-US" sz="3200" b="1" dirty="0" smtClean="0">
                <a:latin typeface="SimSun" pitchFamily="2" charset="-122"/>
                <a:ea typeface="SimSun" pitchFamily="2" charset="-122"/>
              </a:rPr>
              <a:t>你愛我麼？彼得因為耶穌第三次對他說你愛 我麼，就憂愁，對耶穌說：主阿，你是無所不知 的；你知道我愛你。耶穌說：你餵養我的羊。 </a:t>
            </a:r>
            <a:endParaRPr lang="zh-TW" altLang="en-US" sz="3200" b="1" dirty="0">
              <a:latin typeface="SimSun" pitchFamily="2" charset="-122"/>
              <a:ea typeface="SimSun" pitchFamily="2" charset="-122"/>
            </a:endParaRPr>
          </a:p>
          <a:p>
            <a:endParaRPr lang="en-US" dirty="0"/>
          </a:p>
        </p:txBody>
      </p:sp>
      <p:sp>
        <p:nvSpPr>
          <p:cNvPr id="3" name="TextBox 2"/>
          <p:cNvSpPr txBox="1"/>
          <p:nvPr/>
        </p:nvSpPr>
        <p:spPr>
          <a:xfrm>
            <a:off x="12700" y="3200400"/>
            <a:ext cx="9131300" cy="3293209"/>
          </a:xfrm>
          <a:prstGeom prst="rect">
            <a:avLst/>
          </a:prstGeom>
          <a:noFill/>
        </p:spPr>
        <p:txBody>
          <a:bodyPr wrap="square" rtlCol="0">
            <a:spAutoFit/>
          </a:bodyPr>
          <a:lstStyle/>
          <a:p>
            <a:r>
              <a:rPr lang="en-US" sz="3000" b="1" dirty="0">
                <a:latin typeface="Arial Narrow" pitchFamily="34" charset="0"/>
                <a:ea typeface="SimSun" pitchFamily="2" charset="-122"/>
              </a:rPr>
              <a:t>He answered, “Yes, Lord, you know that </a:t>
            </a:r>
            <a:r>
              <a:rPr lang="en-US" sz="3000" b="1" dirty="0" smtClean="0">
                <a:latin typeface="Arial Narrow" pitchFamily="34" charset="0"/>
                <a:ea typeface="SimSun" pitchFamily="2" charset="-122"/>
              </a:rPr>
              <a:t>I love </a:t>
            </a:r>
            <a:r>
              <a:rPr lang="en-US" sz="3000" b="1" dirty="0">
                <a:latin typeface="Arial Narrow" pitchFamily="34" charset="0"/>
                <a:ea typeface="SimSun" pitchFamily="2" charset="-122"/>
              </a:rPr>
              <a:t>you.” Jesus said, “Take care of my sheep</a:t>
            </a:r>
            <a:r>
              <a:rPr lang="en-US" sz="3000" b="1" dirty="0" smtClean="0">
                <a:latin typeface="Arial Narrow" pitchFamily="34" charset="0"/>
                <a:ea typeface="SimSun" pitchFamily="2" charset="-122"/>
              </a:rPr>
              <a:t>.”</a:t>
            </a:r>
            <a:r>
              <a:rPr lang="en-US" sz="3200" b="1" baseline="30000" dirty="0">
                <a:latin typeface="Arial Narrow" pitchFamily="34" charset="0"/>
              </a:rPr>
              <a:t> </a:t>
            </a:r>
            <a:r>
              <a:rPr lang="en-US" sz="3200" b="1" baseline="30000" dirty="0" smtClean="0">
                <a:latin typeface="Arial Narrow" pitchFamily="34" charset="0"/>
              </a:rPr>
              <a:t>17</a:t>
            </a:r>
            <a:r>
              <a:rPr lang="en-US" sz="3200" b="1" dirty="0" smtClean="0">
                <a:latin typeface="Arial Narrow" pitchFamily="34" charset="0"/>
              </a:rPr>
              <a:t>The </a:t>
            </a:r>
            <a:r>
              <a:rPr lang="en-US" sz="3200" b="1" dirty="0">
                <a:latin typeface="Arial Narrow" pitchFamily="34" charset="0"/>
              </a:rPr>
              <a:t>third time he said to him, “Simon son of John, do you love me?” Peter was hurt because Jesus asked him the third time, “Do you love me?” He said, “Lord, you know all things; you know that I love you.” Jesus said, “Feed my sheep.</a:t>
            </a:r>
            <a:endParaRPr lang="en-US" sz="3000" b="1" dirty="0">
              <a:latin typeface="Arial Narrow" pitchFamily="34" charset="0"/>
              <a:ea typeface="SimSun" pitchFamily="2" charset="-122"/>
            </a:endParaRPr>
          </a:p>
          <a:p>
            <a:endParaRPr lang="en-US" dirty="0"/>
          </a:p>
        </p:txBody>
      </p:sp>
    </p:spTree>
    <p:extLst>
      <p:ext uri="{BB962C8B-B14F-4D97-AF65-F5344CB8AC3E}">
        <p14:creationId xmlns:p14="http://schemas.microsoft.com/office/powerpoint/2010/main" val="2189574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91600" cy="2554545"/>
          </a:xfrm>
          <a:prstGeom prst="rect">
            <a:avLst/>
          </a:prstGeom>
        </p:spPr>
        <p:txBody>
          <a:bodyPr wrap="square">
            <a:spAutoFit/>
          </a:bodyPr>
          <a:lstStyle/>
          <a:p>
            <a:r>
              <a:rPr lang="en-US" altLang="zh-TW" sz="3200" b="1" baseline="30000" dirty="0" smtClean="0">
                <a:latin typeface="SimSun" pitchFamily="2" charset="-122"/>
                <a:ea typeface="SimSun" pitchFamily="2" charset="-122"/>
              </a:rPr>
              <a:t>18</a:t>
            </a:r>
            <a:r>
              <a:rPr lang="zh-TW" altLang="en-US" sz="3200" b="1" dirty="0" smtClean="0">
                <a:latin typeface="SimSun" pitchFamily="2" charset="-122"/>
                <a:ea typeface="SimSun" pitchFamily="2" charset="-122"/>
              </a:rPr>
              <a:t>我實實在在的告訴你，你年少的時候，自己束 上帶子，隨意往來；但年老的時候，你要伸出手 來，別人要把你束上，帶你到不願意去的地方。</a:t>
            </a:r>
            <a:r>
              <a:rPr lang="en-US" altLang="zh-TW" sz="3200" b="1" baseline="30000" dirty="0" smtClean="0">
                <a:latin typeface="SimSun" pitchFamily="2" charset="-122"/>
                <a:ea typeface="SimSun" pitchFamily="2" charset="-122"/>
              </a:rPr>
              <a:t>19</a:t>
            </a:r>
            <a:r>
              <a:rPr lang="zh-TW" altLang="en-US" sz="3200" b="1" dirty="0" smtClean="0">
                <a:latin typeface="SimSun" pitchFamily="2" charset="-122"/>
                <a:ea typeface="SimSun" pitchFamily="2" charset="-122"/>
              </a:rPr>
              <a:t>耶穌說這話是指著彼得要怎樣死，榮耀神。說 了這話，就對他說 ：你跟從我罷！</a:t>
            </a:r>
            <a:endParaRPr lang="zh-TW" altLang="en-US" sz="3200" b="1" dirty="0">
              <a:latin typeface="SimSun" pitchFamily="2" charset="-122"/>
              <a:ea typeface="SimSun" pitchFamily="2" charset="-122"/>
            </a:endParaRPr>
          </a:p>
        </p:txBody>
      </p:sp>
      <p:sp>
        <p:nvSpPr>
          <p:cNvPr id="4" name="Rectangle 3"/>
          <p:cNvSpPr/>
          <p:nvPr/>
        </p:nvSpPr>
        <p:spPr>
          <a:xfrm>
            <a:off x="0" y="2826127"/>
            <a:ext cx="9144000" cy="4031873"/>
          </a:xfrm>
          <a:prstGeom prst="rect">
            <a:avLst/>
          </a:prstGeom>
        </p:spPr>
        <p:txBody>
          <a:bodyPr wrap="square">
            <a:spAutoFit/>
          </a:bodyPr>
          <a:lstStyle/>
          <a:p>
            <a:r>
              <a:rPr lang="en-US" sz="2400" b="1" dirty="0" smtClean="0">
                <a:latin typeface="Arial Narrow" pitchFamily="34" charset="0"/>
              </a:rPr>
              <a:t> </a:t>
            </a:r>
            <a:r>
              <a:rPr lang="en-US" sz="3200" b="1" baseline="30000" dirty="0" smtClean="0">
                <a:latin typeface="Arial Narrow" pitchFamily="34" charset="0"/>
              </a:rPr>
              <a:t>18 </a:t>
            </a:r>
            <a:r>
              <a:rPr lang="en-US" sz="3200" b="1" dirty="0" smtClean="0">
                <a:latin typeface="Arial Narrow" pitchFamily="34" charset="0"/>
              </a:rPr>
              <a:t>Very truly I tell you, when you were younger you dressed yourself and went where you wanted; but </a:t>
            </a:r>
          </a:p>
          <a:p>
            <a:r>
              <a:rPr lang="en-US" sz="3200" b="1" dirty="0" smtClean="0">
                <a:latin typeface="Arial Narrow" pitchFamily="34" charset="0"/>
              </a:rPr>
              <a:t>when you are old you will stretch out your hands, and someone else will dress you and lead you where you </a:t>
            </a:r>
          </a:p>
          <a:p>
            <a:r>
              <a:rPr lang="en-US" sz="3200" b="1" dirty="0" smtClean="0">
                <a:latin typeface="Arial Narrow" pitchFamily="34" charset="0"/>
              </a:rPr>
              <a:t>do not want to go.” </a:t>
            </a:r>
            <a:r>
              <a:rPr lang="en-US" sz="3200" b="1" baseline="30000" dirty="0" smtClean="0">
                <a:latin typeface="Arial Narrow" pitchFamily="34" charset="0"/>
              </a:rPr>
              <a:t>19 </a:t>
            </a:r>
            <a:r>
              <a:rPr lang="en-US" sz="3200" b="1" dirty="0" smtClean="0">
                <a:latin typeface="Arial Narrow" pitchFamily="34" charset="0"/>
              </a:rPr>
              <a:t>Jesus said this to indicate the </a:t>
            </a:r>
          </a:p>
          <a:p>
            <a:r>
              <a:rPr lang="en-US" sz="3200" b="1" dirty="0" smtClean="0">
                <a:latin typeface="Arial Narrow" pitchFamily="34" charset="0"/>
              </a:rPr>
              <a:t>kind of death by which Peter would glorify God. Then</a:t>
            </a:r>
          </a:p>
          <a:p>
            <a:r>
              <a:rPr lang="en-US" sz="3200" b="1" dirty="0" smtClean="0">
                <a:latin typeface="Arial Narrow" pitchFamily="34" charset="0"/>
              </a:rPr>
              <a:t> he said to him, “Follow me!”</a:t>
            </a:r>
          </a:p>
          <a:p>
            <a:endParaRPr lang="en-US" sz="3200" b="1" dirty="0">
              <a:latin typeface="Arial Narrow" pitchFamily="34" charset="0"/>
              <a:ea typeface="SimSun" pitchFamily="2" charset="-122"/>
            </a:endParaRPr>
          </a:p>
        </p:txBody>
      </p:sp>
    </p:spTree>
    <p:extLst>
      <p:ext uri="{BB962C8B-B14F-4D97-AF65-F5344CB8AC3E}">
        <p14:creationId xmlns:p14="http://schemas.microsoft.com/office/powerpoint/2010/main" val="4637267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91600" cy="2554545"/>
          </a:xfrm>
          <a:prstGeom prst="rect">
            <a:avLst/>
          </a:prstGeom>
        </p:spPr>
        <p:txBody>
          <a:bodyPr wrap="square">
            <a:spAutoFit/>
          </a:bodyPr>
          <a:lstStyle/>
          <a:p>
            <a:r>
              <a:rPr lang="en-US" altLang="zh-TW" sz="3200" b="1" baseline="30000" dirty="0" smtClean="0">
                <a:latin typeface="SimSun" pitchFamily="2" charset="-122"/>
                <a:ea typeface="SimSun" pitchFamily="2" charset="-122"/>
              </a:rPr>
              <a:t>20</a:t>
            </a:r>
            <a:r>
              <a:rPr lang="zh-TW" altLang="en-US" sz="3200" b="1" dirty="0" smtClean="0">
                <a:latin typeface="SimSun" pitchFamily="2" charset="-122"/>
                <a:ea typeface="SimSun" pitchFamily="2" charset="-122"/>
              </a:rPr>
              <a:t>彼得轉過來，看見耶穌所愛的那門徒跟著，就 是在晚飯的時候，靠著耶穌胸膛說：主阿，賣你 的是誰？的那門徒。</a:t>
            </a:r>
            <a:r>
              <a:rPr lang="en-US" altLang="zh-TW" sz="3200" b="1" baseline="30000" dirty="0" smtClean="0">
                <a:latin typeface="SimSun" pitchFamily="2" charset="-122"/>
                <a:ea typeface="SimSun" pitchFamily="2" charset="-122"/>
              </a:rPr>
              <a:t>21</a:t>
            </a:r>
            <a:r>
              <a:rPr lang="zh-TW" altLang="en-US" sz="3200" b="1" dirty="0" smtClean="0">
                <a:latin typeface="SimSun" pitchFamily="2" charset="-122"/>
                <a:ea typeface="SimSun" pitchFamily="2" charset="-122"/>
              </a:rPr>
              <a:t>彼得看見他，就問耶穌說： 主阿這人將來如何？</a:t>
            </a:r>
            <a:r>
              <a:rPr lang="en-US" altLang="zh-TW" sz="3200" b="1" baseline="30000" dirty="0" smtClean="0">
                <a:latin typeface="SimSun" pitchFamily="2" charset="-122"/>
                <a:ea typeface="SimSun" pitchFamily="2" charset="-122"/>
              </a:rPr>
              <a:t>22</a:t>
            </a:r>
            <a:r>
              <a:rPr lang="zh-TW" altLang="en-US" sz="3200" b="1" dirty="0" smtClean="0">
                <a:latin typeface="SimSun" pitchFamily="2" charset="-122"/>
                <a:ea typeface="SimSun" pitchFamily="2" charset="-122"/>
              </a:rPr>
              <a:t>耶穌對他說：我若要他等 到我來的時候，與你何干？你跟從我罷！</a:t>
            </a:r>
            <a:endParaRPr lang="zh-TW" altLang="en-US" sz="3200" b="1" dirty="0">
              <a:latin typeface="SimSun" pitchFamily="2" charset="-122"/>
              <a:ea typeface="SimSun" pitchFamily="2" charset="-122"/>
            </a:endParaRPr>
          </a:p>
        </p:txBody>
      </p:sp>
      <p:sp>
        <p:nvSpPr>
          <p:cNvPr id="4" name="Rectangle 3"/>
          <p:cNvSpPr/>
          <p:nvPr/>
        </p:nvSpPr>
        <p:spPr>
          <a:xfrm>
            <a:off x="0" y="2971800"/>
            <a:ext cx="9144000" cy="3539430"/>
          </a:xfrm>
          <a:prstGeom prst="rect">
            <a:avLst/>
          </a:prstGeom>
        </p:spPr>
        <p:txBody>
          <a:bodyPr wrap="square">
            <a:spAutoFit/>
          </a:bodyPr>
          <a:lstStyle/>
          <a:p>
            <a:r>
              <a:rPr lang="en-US" sz="3200" b="1" baseline="30000" dirty="0" smtClean="0">
                <a:latin typeface="Arial Narrow" pitchFamily="34" charset="0"/>
              </a:rPr>
              <a:t>20 </a:t>
            </a:r>
            <a:r>
              <a:rPr lang="en-US" sz="3200" b="1" dirty="0" smtClean="0">
                <a:latin typeface="Arial Narrow" pitchFamily="34" charset="0"/>
              </a:rPr>
              <a:t>Peter turned and saw that the disciple whom Jesus loved was following them. (This was the one who had leaned back against Jesus at the supper and had said, “Lord, who is going to betray you?”) </a:t>
            </a:r>
            <a:r>
              <a:rPr lang="en-US" sz="3200" b="1" baseline="30000" dirty="0" smtClean="0">
                <a:latin typeface="Arial Narrow" pitchFamily="34" charset="0"/>
              </a:rPr>
              <a:t>21 </a:t>
            </a:r>
            <a:r>
              <a:rPr lang="en-US" sz="3200" b="1" dirty="0" smtClean="0">
                <a:latin typeface="Arial Narrow" pitchFamily="34" charset="0"/>
              </a:rPr>
              <a:t>When Peter </a:t>
            </a:r>
          </a:p>
          <a:p>
            <a:r>
              <a:rPr lang="en-US" sz="3200" b="1" dirty="0" smtClean="0">
                <a:latin typeface="Arial Narrow" pitchFamily="34" charset="0"/>
              </a:rPr>
              <a:t>saw him, he asked, “Lord, what about him?” </a:t>
            </a:r>
            <a:r>
              <a:rPr lang="en-US" sz="3200" b="1" baseline="30000" dirty="0" smtClean="0">
                <a:latin typeface="Arial Narrow" pitchFamily="34" charset="0"/>
              </a:rPr>
              <a:t>22 </a:t>
            </a:r>
            <a:r>
              <a:rPr lang="en-US" sz="3200" b="1" dirty="0" smtClean="0">
                <a:latin typeface="Arial Narrow" pitchFamily="34" charset="0"/>
              </a:rPr>
              <a:t>Jesus answered, “If I want him to remain alive until I return, what is that to you? You must follow me.”</a:t>
            </a:r>
            <a:endParaRPr lang="en-US" sz="3200" b="1" dirty="0">
              <a:latin typeface="Arial Narrow" pitchFamily="34" charset="0"/>
            </a:endParaRPr>
          </a:p>
        </p:txBody>
      </p:sp>
    </p:spTree>
    <p:extLst>
      <p:ext uri="{BB962C8B-B14F-4D97-AF65-F5344CB8AC3E}">
        <p14:creationId xmlns:p14="http://schemas.microsoft.com/office/powerpoint/2010/main" val="4637267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82900" y="152400"/>
            <a:ext cx="2971800" cy="1754326"/>
          </a:xfrm>
          <a:prstGeom prst="rect">
            <a:avLst/>
          </a:prstGeom>
          <a:noFill/>
        </p:spPr>
        <p:txBody>
          <a:bodyPr wrap="square" rtlCol="0">
            <a:spAutoFit/>
          </a:bodyPr>
          <a:lstStyle/>
          <a:p>
            <a:pPr algn="ctr"/>
            <a:r>
              <a:rPr lang="en-US" sz="5400" dirty="0">
                <a:solidFill>
                  <a:srgbClr val="000000"/>
                </a:solidFill>
                <a:latin typeface="SimSun"/>
                <a:ea typeface="SimSun"/>
              </a:rPr>
              <a:t>証   道</a:t>
            </a:r>
            <a:r>
              <a:rPr lang="en-US" sz="1600" dirty="0">
                <a:solidFill>
                  <a:srgbClr val="000000"/>
                </a:solidFill>
                <a:latin typeface="SimSun"/>
                <a:ea typeface="SimSun"/>
              </a:rPr>
              <a:t>
</a:t>
            </a:r>
            <a:r>
              <a:rPr lang="en-US" sz="5400" dirty="0">
                <a:solidFill>
                  <a:srgbClr val="000000"/>
                </a:solidFill>
                <a:latin typeface="Arial Narrow"/>
                <a:ea typeface="SimSun"/>
              </a:rPr>
              <a:t>Message</a:t>
            </a:r>
            <a:endParaRPr lang="en-US" sz="5400" dirty="0"/>
          </a:p>
        </p:txBody>
      </p:sp>
      <p:sp>
        <p:nvSpPr>
          <p:cNvPr id="3" name="TextBox 2"/>
          <p:cNvSpPr txBox="1"/>
          <p:nvPr/>
        </p:nvSpPr>
        <p:spPr>
          <a:xfrm>
            <a:off x="457200" y="2209800"/>
            <a:ext cx="8229600" cy="1754326"/>
          </a:xfrm>
          <a:prstGeom prst="rect">
            <a:avLst/>
          </a:prstGeom>
          <a:noFill/>
        </p:spPr>
        <p:txBody>
          <a:bodyPr wrap="square" rtlCol="0">
            <a:spAutoFit/>
          </a:bodyPr>
          <a:lstStyle/>
          <a:p>
            <a:pPr algn="ctr"/>
            <a:r>
              <a:rPr lang="ja-JP" altLang="en-US" sz="5400" b="1" dirty="0">
                <a:solidFill>
                  <a:srgbClr val="C00000"/>
                </a:solidFill>
                <a:latin typeface="SimSun" pitchFamily="2" charset="-122"/>
                <a:ea typeface="SimSun" pitchFamily="2" charset="-122"/>
              </a:rPr>
              <a:t>你的立場是什麽</a:t>
            </a:r>
            <a:r>
              <a:rPr lang="en-US" altLang="ja-JP" sz="5400" b="1" dirty="0" smtClean="0">
                <a:solidFill>
                  <a:srgbClr val="C00000"/>
                </a:solidFill>
                <a:latin typeface="SimSun" pitchFamily="2" charset="-122"/>
                <a:ea typeface="SimSun" pitchFamily="2" charset="-122"/>
              </a:rPr>
              <a:t>?</a:t>
            </a:r>
          </a:p>
          <a:p>
            <a:pPr algn="ctr"/>
            <a:r>
              <a:rPr lang="en-US" sz="5400" dirty="0" smtClean="0">
                <a:solidFill>
                  <a:srgbClr val="C00000"/>
                </a:solidFill>
                <a:latin typeface="Arial Narrow" pitchFamily="34" charset="0"/>
              </a:rPr>
              <a:t>Where Do You Stand?</a:t>
            </a:r>
            <a:endParaRPr lang="en-US" altLang="zh-TW" sz="5400" b="1" dirty="0" smtClean="0">
              <a:solidFill>
                <a:srgbClr val="C00000"/>
              </a:solidFill>
              <a:latin typeface="Arial Narrow" pitchFamily="34" charset="0"/>
              <a:ea typeface="SimSun" pitchFamily="2" charset="-122"/>
            </a:endParaRPr>
          </a:p>
        </p:txBody>
      </p:sp>
      <p:sp>
        <p:nvSpPr>
          <p:cNvPr id="5" name="TextBox 4"/>
          <p:cNvSpPr txBox="1"/>
          <p:nvPr/>
        </p:nvSpPr>
        <p:spPr>
          <a:xfrm>
            <a:off x="914400" y="4572000"/>
            <a:ext cx="7162800" cy="2031325"/>
          </a:xfrm>
          <a:prstGeom prst="rect">
            <a:avLst/>
          </a:prstGeom>
          <a:noFill/>
        </p:spPr>
        <p:txBody>
          <a:bodyPr wrap="square" rtlCol="0">
            <a:spAutoFit/>
          </a:bodyPr>
          <a:lstStyle/>
          <a:p>
            <a:pPr algn="ctr"/>
            <a:r>
              <a:rPr lang="zh-CN" altLang="en-US" sz="5400" b="1" dirty="0" smtClean="0">
                <a:latin typeface="SimSun" pitchFamily="2" charset="-122"/>
                <a:ea typeface="SimSun" pitchFamily="2" charset="-122"/>
              </a:rPr>
              <a:t>麥大衛牧師</a:t>
            </a:r>
            <a:endParaRPr lang="en-US" sz="5400" b="1" dirty="0" smtClean="0">
              <a:latin typeface="SimSun" pitchFamily="2" charset="-122"/>
              <a:ea typeface="SimSun" pitchFamily="2" charset="-122"/>
            </a:endParaRPr>
          </a:p>
          <a:p>
            <a:pPr algn="ctr"/>
            <a:r>
              <a:rPr lang="en-US" sz="5400" b="1" dirty="0" smtClean="0">
                <a:latin typeface="Arial Narrow" pitchFamily="34" charset="0"/>
              </a:rPr>
              <a:t>Rev. David McCormick </a:t>
            </a:r>
          </a:p>
          <a:p>
            <a:endParaRPr lang="en-US" dirty="0"/>
          </a:p>
        </p:txBody>
      </p:sp>
    </p:spTree>
    <p:extLst>
      <p:ext uri="{BB962C8B-B14F-4D97-AF65-F5344CB8AC3E}">
        <p14:creationId xmlns:p14="http://schemas.microsoft.com/office/powerpoint/2010/main" val="30178995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0"/>
            <a:ext cx="5867400" cy="553998"/>
          </a:xfrm>
          <a:prstGeom prst="rect">
            <a:avLst/>
          </a:prstGeom>
          <a:noFill/>
        </p:spPr>
        <p:txBody>
          <a:bodyPr wrap="square" rtlCol="0">
            <a:spAutoFit/>
          </a:bodyPr>
          <a:lstStyle/>
          <a:p>
            <a:r>
              <a:rPr lang="zh-TW" altLang="en-US" sz="3000" dirty="0">
                <a:latin typeface="SimSun" panose="02010600030101010101" pitchFamily="2" charset="-122"/>
                <a:ea typeface="SimSun" panose="02010600030101010101" pitchFamily="2" charset="-122"/>
              </a:rPr>
              <a:t>馬 太 福 音 </a:t>
            </a:r>
            <a:r>
              <a:rPr lang="en-US" altLang="zh-TW" sz="3000" dirty="0" smtClean="0">
                <a:latin typeface="Arial Narrow" panose="020B0606020202030204" pitchFamily="34" charset="0"/>
                <a:ea typeface="SimSun" panose="02010600030101010101" pitchFamily="2" charset="-122"/>
              </a:rPr>
              <a:t>Matthew </a:t>
            </a:r>
            <a:r>
              <a:rPr lang="en-US" altLang="zh-TW" sz="3000" dirty="0" smtClean="0">
                <a:latin typeface="Arial Narrow" panose="020B0606020202030204" pitchFamily="34" charset="0"/>
              </a:rPr>
              <a:t>26:69-75</a:t>
            </a:r>
            <a:endParaRPr lang="en-US" sz="3000" dirty="0">
              <a:latin typeface="Arial Narrow" panose="020B0606020202030204" pitchFamily="34" charset="0"/>
            </a:endParaRPr>
          </a:p>
        </p:txBody>
      </p:sp>
      <p:sp>
        <p:nvSpPr>
          <p:cNvPr id="3" name="TextBox 2"/>
          <p:cNvSpPr txBox="1"/>
          <p:nvPr/>
        </p:nvSpPr>
        <p:spPr>
          <a:xfrm>
            <a:off x="152400" y="584775"/>
            <a:ext cx="8991600" cy="6401753"/>
          </a:xfrm>
          <a:prstGeom prst="rect">
            <a:avLst/>
          </a:prstGeom>
          <a:noFill/>
        </p:spPr>
        <p:txBody>
          <a:bodyPr wrap="square" rtlCol="0">
            <a:spAutoFit/>
          </a:bodyPr>
          <a:lstStyle/>
          <a:p>
            <a:r>
              <a:rPr lang="en-US" altLang="zh-TW" sz="3000" baseline="30000" dirty="0" smtClean="0">
                <a:latin typeface="SimSun" panose="02010600030101010101" pitchFamily="2" charset="-122"/>
                <a:ea typeface="SimSun" panose="02010600030101010101" pitchFamily="2" charset="-122"/>
              </a:rPr>
              <a:t>69</a:t>
            </a:r>
            <a:r>
              <a:rPr lang="zh-TW" altLang="en-US" sz="3000" dirty="0" smtClean="0">
                <a:latin typeface="SimSun" panose="02010600030101010101" pitchFamily="2" charset="-122"/>
                <a:ea typeface="SimSun" panose="02010600030101010101" pitchFamily="2" charset="-122"/>
              </a:rPr>
              <a:t>彼得在外面院子裡坐著，有一個使女前來，說： 你素來也是同那加利利人耶穌一夥的。</a:t>
            </a:r>
            <a:r>
              <a:rPr lang="en-US" altLang="zh-TW" sz="3000" baseline="30000" dirty="0" smtClean="0">
                <a:latin typeface="SimSun" panose="02010600030101010101" pitchFamily="2" charset="-122"/>
                <a:ea typeface="SimSun" panose="02010600030101010101" pitchFamily="2" charset="-122"/>
              </a:rPr>
              <a:t>70</a:t>
            </a:r>
            <a:r>
              <a:rPr lang="zh-TW" altLang="en-US" sz="3000" dirty="0" smtClean="0">
                <a:latin typeface="SimSun" panose="02010600030101010101" pitchFamily="2" charset="-122"/>
                <a:ea typeface="SimSun" panose="02010600030101010101" pitchFamily="2" charset="-122"/>
              </a:rPr>
              <a:t>彼得在 眾人面前卻不承認，說：我不知道你說的是甚麼！</a:t>
            </a:r>
            <a:endParaRPr lang="en-US" altLang="zh-TW" sz="3000" dirty="0" smtClean="0">
              <a:latin typeface="SimSun" panose="02010600030101010101" pitchFamily="2" charset="-122"/>
              <a:ea typeface="SimSun" panose="02010600030101010101" pitchFamily="2" charset="-122"/>
            </a:endParaRPr>
          </a:p>
          <a:p>
            <a:r>
              <a:rPr lang="en-US" altLang="zh-TW" sz="3000" baseline="30000" dirty="0" smtClean="0">
                <a:latin typeface="SimSun" panose="02010600030101010101" pitchFamily="2" charset="-122"/>
                <a:ea typeface="SimSun" panose="02010600030101010101" pitchFamily="2" charset="-122"/>
              </a:rPr>
              <a:t>71</a:t>
            </a:r>
            <a:r>
              <a:rPr lang="zh-TW" altLang="en-US" sz="3000" dirty="0" smtClean="0">
                <a:latin typeface="SimSun" panose="02010600030101010101" pitchFamily="2" charset="-122"/>
                <a:ea typeface="SimSun" panose="02010600030101010101" pitchFamily="2" charset="-122"/>
              </a:rPr>
              <a:t>既出去，到了門口，又有一個使女看見他，就對</a:t>
            </a:r>
            <a:endParaRPr lang="en-US" altLang="zh-TW" sz="3000" dirty="0" smtClean="0">
              <a:latin typeface="SimSun" panose="02010600030101010101" pitchFamily="2" charset="-122"/>
              <a:ea typeface="SimSun" panose="02010600030101010101" pitchFamily="2" charset="-122"/>
            </a:endParaRPr>
          </a:p>
          <a:p>
            <a:r>
              <a:rPr lang="zh-TW" altLang="en-US" sz="3000" dirty="0" smtClean="0">
                <a:latin typeface="SimSun" panose="02010600030101010101" pitchFamily="2" charset="-122"/>
                <a:ea typeface="SimSun" panose="02010600030101010101" pitchFamily="2" charset="-122"/>
              </a:rPr>
              <a:t>那裡的人說：這個人也是同拿撒勒人耶穌一夥的。</a:t>
            </a:r>
            <a:endParaRPr lang="en-US" altLang="zh-TW" sz="3000" dirty="0" smtClean="0">
              <a:latin typeface="SimSun" panose="02010600030101010101" pitchFamily="2" charset="-122"/>
              <a:ea typeface="SimSun" panose="02010600030101010101" pitchFamily="2" charset="-122"/>
            </a:endParaRPr>
          </a:p>
          <a:p>
            <a:r>
              <a:rPr lang="en-US" altLang="zh-TW" sz="3000" baseline="30000" dirty="0" smtClean="0">
                <a:latin typeface="SimSun" panose="02010600030101010101" pitchFamily="2" charset="-122"/>
                <a:ea typeface="SimSun" panose="02010600030101010101" pitchFamily="2" charset="-122"/>
              </a:rPr>
              <a:t>72</a:t>
            </a:r>
            <a:r>
              <a:rPr lang="zh-TW" altLang="en-US" sz="3000" dirty="0" smtClean="0">
                <a:latin typeface="SimSun" panose="02010600030101010101" pitchFamily="2" charset="-122"/>
                <a:ea typeface="SimSun" panose="02010600030101010101" pitchFamily="2" charset="-122"/>
              </a:rPr>
              <a:t>彼得又不承認，並且起誓說：我不認得那個人</a:t>
            </a:r>
            <a:r>
              <a:rPr lang="zh-TW" altLang="en-US" sz="3200" dirty="0" smtClean="0">
                <a:latin typeface="SimSun" panose="02010600030101010101" pitchFamily="2" charset="-122"/>
                <a:ea typeface="SimSun" panose="02010600030101010101" pitchFamily="2" charset="-122"/>
              </a:rPr>
              <a:t>。</a:t>
            </a:r>
            <a:r>
              <a:rPr lang="en-US" sz="3000" baseline="30000" dirty="0">
                <a:latin typeface="Arial Narrow" panose="020B0606020202030204" pitchFamily="34" charset="0"/>
              </a:rPr>
              <a:t>69 </a:t>
            </a:r>
            <a:r>
              <a:rPr lang="en-US" sz="3000" dirty="0">
                <a:latin typeface="Arial Narrow" panose="020B0606020202030204" pitchFamily="34" charset="0"/>
              </a:rPr>
              <a:t>Now Peter was sitting out in the courtyard, and a servant </a:t>
            </a:r>
            <a:endParaRPr lang="en-US" sz="3000" dirty="0" smtClean="0">
              <a:latin typeface="Arial Narrow" panose="020B0606020202030204" pitchFamily="34" charset="0"/>
            </a:endParaRPr>
          </a:p>
          <a:p>
            <a:r>
              <a:rPr lang="en-US" sz="3000" dirty="0" smtClean="0">
                <a:latin typeface="Arial Narrow" panose="020B0606020202030204" pitchFamily="34" charset="0"/>
              </a:rPr>
              <a:t>girl </a:t>
            </a:r>
            <a:r>
              <a:rPr lang="en-US" sz="3000" dirty="0">
                <a:latin typeface="Arial Narrow" panose="020B0606020202030204" pitchFamily="34" charset="0"/>
              </a:rPr>
              <a:t>came to him. “You also were with Jesus of Galilee,” she </a:t>
            </a:r>
            <a:r>
              <a:rPr lang="en-US" sz="3000" dirty="0" smtClean="0">
                <a:latin typeface="Arial Narrow" panose="020B0606020202030204" pitchFamily="34" charset="0"/>
              </a:rPr>
              <a:t>said. </a:t>
            </a:r>
            <a:r>
              <a:rPr lang="en-US" sz="3000" baseline="30000" dirty="0" smtClean="0">
                <a:latin typeface="Arial Narrow" panose="020B0606020202030204" pitchFamily="34" charset="0"/>
              </a:rPr>
              <a:t>70</a:t>
            </a:r>
            <a:r>
              <a:rPr lang="en-US" sz="3000" baseline="30000" dirty="0">
                <a:latin typeface="Arial Narrow" panose="020B0606020202030204" pitchFamily="34" charset="0"/>
              </a:rPr>
              <a:t> </a:t>
            </a:r>
            <a:r>
              <a:rPr lang="en-US" sz="3000" dirty="0">
                <a:latin typeface="Arial Narrow" panose="020B0606020202030204" pitchFamily="34" charset="0"/>
              </a:rPr>
              <a:t>But he denied it before them all. “I don’t know what you’re talking about,” he </a:t>
            </a:r>
            <a:r>
              <a:rPr lang="en-US" sz="3000" dirty="0" smtClean="0">
                <a:latin typeface="Arial Narrow" panose="020B0606020202030204" pitchFamily="34" charset="0"/>
              </a:rPr>
              <a:t>said. </a:t>
            </a:r>
            <a:r>
              <a:rPr lang="en-US" sz="3000" baseline="30000" dirty="0" smtClean="0">
                <a:latin typeface="Arial Narrow" panose="020B0606020202030204" pitchFamily="34" charset="0"/>
              </a:rPr>
              <a:t>71</a:t>
            </a:r>
            <a:r>
              <a:rPr lang="en-US" sz="3000" baseline="30000" dirty="0">
                <a:latin typeface="Arial Narrow" panose="020B0606020202030204" pitchFamily="34" charset="0"/>
              </a:rPr>
              <a:t> </a:t>
            </a:r>
            <a:r>
              <a:rPr lang="en-US" sz="3000" dirty="0">
                <a:latin typeface="Arial Narrow" panose="020B0606020202030204" pitchFamily="34" charset="0"/>
              </a:rPr>
              <a:t>Then he went out to the gateway, where another servant girl saw him and said to the people there, “This fellow was with Jesus of Nazareth.”</a:t>
            </a:r>
          </a:p>
          <a:p>
            <a:r>
              <a:rPr lang="en-US" sz="3000" baseline="30000" dirty="0">
                <a:latin typeface="Arial Narrow" panose="020B0606020202030204" pitchFamily="34" charset="0"/>
              </a:rPr>
              <a:t>72 </a:t>
            </a:r>
            <a:r>
              <a:rPr lang="en-US" sz="3000" dirty="0">
                <a:latin typeface="Arial Narrow" panose="020B0606020202030204" pitchFamily="34" charset="0"/>
              </a:rPr>
              <a:t>He denied it again, with an oath: “I don’t know the man</a:t>
            </a:r>
            <a:r>
              <a:rPr lang="en-US" sz="3000" dirty="0" smtClean="0">
                <a:latin typeface="Arial Narrow" panose="020B0606020202030204" pitchFamily="34" charset="0"/>
              </a:rPr>
              <a:t>!”</a:t>
            </a:r>
            <a:endParaRPr lang="zh-TW" altLang="en-US" sz="3200" dirty="0">
              <a:latin typeface="SimSun" panose="02010600030101010101" pitchFamily="2" charset="-122"/>
              <a:ea typeface="SimSun" panose="02010600030101010101" pitchFamily="2" charset="-122"/>
            </a:endParaRPr>
          </a:p>
          <a:p>
            <a:endParaRPr lang="en-US" dirty="0"/>
          </a:p>
        </p:txBody>
      </p:sp>
    </p:spTree>
    <p:extLst>
      <p:ext uri="{BB962C8B-B14F-4D97-AF65-F5344CB8AC3E}">
        <p14:creationId xmlns:p14="http://schemas.microsoft.com/office/powerpoint/2010/main" val="3750858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295400"/>
            <a:ext cx="7543800" cy="4524315"/>
          </a:xfrm>
          <a:prstGeom prst="rect">
            <a:avLst/>
          </a:prstGeom>
          <a:noFill/>
        </p:spPr>
        <p:txBody>
          <a:bodyPr wrap="square" rtlCol="0">
            <a:spAutoFit/>
          </a:bodyPr>
          <a:lstStyle/>
          <a:p>
            <a:pPr algn="ctr"/>
            <a:r>
              <a:rPr lang="zh-CN" altLang="en-US" sz="5400" b="1" dirty="0" smtClean="0">
                <a:latin typeface="SimSun" pitchFamily="2" charset="-122"/>
                <a:ea typeface="SimSun" pitchFamily="2" charset="-122"/>
              </a:rPr>
              <a:t>昨日今日直到永遠</a:t>
            </a:r>
          </a:p>
          <a:p>
            <a:pPr algn="ctr"/>
            <a:r>
              <a:rPr lang="ja-JP" altLang="en-US" sz="5400" smtClean="0"/>
              <a:t> </a:t>
            </a:r>
            <a:endParaRPr lang="en-US" altLang="ja-JP" sz="5400" dirty="0" smtClean="0"/>
          </a:p>
          <a:p>
            <a:pPr algn="ctr"/>
            <a:endParaRPr lang="en-US" sz="5400" dirty="0" smtClean="0"/>
          </a:p>
          <a:p>
            <a:pPr algn="ctr"/>
            <a:r>
              <a:rPr lang="en-US" sz="5400" dirty="0" smtClean="0">
                <a:latin typeface="Arial Narrow" pitchFamily="34" charset="0"/>
              </a:rPr>
              <a:t>Yesterday, Today, Forever</a:t>
            </a:r>
            <a:r>
              <a:rPr lang="en-US" b="1" strike="noStrike" dirty="0" smtClean="0">
                <a:solidFill>
                  <a:srgbClr val="000000"/>
                </a:solidFill>
                <a:latin typeface="SimSun"/>
                <a:ea typeface="SimSun"/>
              </a:rPr>
              <a:t>
</a:t>
            </a:r>
          </a:p>
          <a:p>
            <a:pPr algn="ctr"/>
            <a:endParaRPr lang="en-US" sz="5400" b="1" dirty="0">
              <a:latin typeface="Arial Narrow" pitchFamily="34" charset="0"/>
              <a:ea typeface="SimSun" pitchFamily="2" charset="-122"/>
            </a:endParaRPr>
          </a:p>
        </p:txBody>
      </p:sp>
    </p:spTree>
    <p:extLst>
      <p:ext uri="{BB962C8B-B14F-4D97-AF65-F5344CB8AC3E}">
        <p14:creationId xmlns:p14="http://schemas.microsoft.com/office/powerpoint/2010/main" val="3380341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839200" cy="7602081"/>
          </a:xfrm>
          <a:prstGeom prst="rect">
            <a:avLst/>
          </a:prstGeom>
          <a:noFill/>
        </p:spPr>
        <p:txBody>
          <a:bodyPr wrap="square" rtlCol="0">
            <a:spAutoFit/>
          </a:bodyPr>
          <a:lstStyle/>
          <a:p>
            <a:r>
              <a:rPr lang="en-US" altLang="zh-TW" sz="3000" baseline="30000" dirty="0" smtClean="0">
                <a:latin typeface="SimSun" panose="02010600030101010101" pitchFamily="2" charset="-122"/>
                <a:ea typeface="SimSun" panose="02010600030101010101" pitchFamily="2" charset="-122"/>
              </a:rPr>
              <a:t>73</a:t>
            </a:r>
            <a:r>
              <a:rPr lang="zh-TW" altLang="en-US" sz="3000" dirty="0" smtClean="0">
                <a:latin typeface="SimSun" panose="02010600030101010101" pitchFamily="2" charset="-122"/>
                <a:ea typeface="SimSun" panose="02010600030101010101" pitchFamily="2" charset="-122"/>
              </a:rPr>
              <a:t>過了不多的時候，旁邊站著的人前來，對彼得 </a:t>
            </a:r>
            <a:endParaRPr lang="en-US" altLang="zh-TW" sz="3000" dirty="0" smtClean="0">
              <a:latin typeface="SimSun" panose="02010600030101010101" pitchFamily="2" charset="-122"/>
              <a:ea typeface="SimSun" panose="02010600030101010101" pitchFamily="2" charset="-122"/>
            </a:endParaRPr>
          </a:p>
          <a:p>
            <a:r>
              <a:rPr lang="zh-TW" altLang="en-US" sz="3000" dirty="0" smtClean="0">
                <a:latin typeface="SimSun" panose="02010600030101010101" pitchFamily="2" charset="-122"/>
                <a:ea typeface="SimSun" panose="02010600030101010101" pitchFamily="2" charset="-122"/>
              </a:rPr>
              <a:t>說：你真是他們一黨的，你的口音把你露出來了。</a:t>
            </a:r>
            <a:endParaRPr lang="en-US" altLang="zh-TW" sz="3000" dirty="0" smtClean="0">
              <a:latin typeface="SimSun" panose="02010600030101010101" pitchFamily="2" charset="-122"/>
              <a:ea typeface="SimSun" panose="02010600030101010101" pitchFamily="2" charset="-122"/>
            </a:endParaRPr>
          </a:p>
          <a:p>
            <a:r>
              <a:rPr lang="en-US" altLang="zh-TW" sz="3000" baseline="30000" dirty="0" smtClean="0">
                <a:latin typeface="SimSun" panose="02010600030101010101" pitchFamily="2" charset="-122"/>
                <a:ea typeface="SimSun" panose="02010600030101010101" pitchFamily="2" charset="-122"/>
              </a:rPr>
              <a:t>74</a:t>
            </a:r>
            <a:r>
              <a:rPr lang="zh-TW" altLang="en-US" sz="3000" dirty="0" smtClean="0">
                <a:latin typeface="SimSun" panose="02010600030101010101" pitchFamily="2" charset="-122"/>
                <a:ea typeface="SimSun" panose="02010600030101010101" pitchFamily="2" charset="-122"/>
              </a:rPr>
              <a:t>彼得就發咒起誓的說：我不認得那個人。立時，</a:t>
            </a:r>
            <a:endParaRPr lang="en-US" altLang="zh-TW" sz="3000" dirty="0" smtClean="0">
              <a:latin typeface="SimSun" panose="02010600030101010101" pitchFamily="2" charset="-122"/>
              <a:ea typeface="SimSun" panose="02010600030101010101" pitchFamily="2" charset="-122"/>
            </a:endParaRPr>
          </a:p>
          <a:p>
            <a:r>
              <a:rPr lang="zh-TW" altLang="en-US" sz="3000" dirty="0" smtClean="0">
                <a:latin typeface="SimSun" panose="02010600030101010101" pitchFamily="2" charset="-122"/>
                <a:ea typeface="SimSun" panose="02010600030101010101" pitchFamily="2" charset="-122"/>
              </a:rPr>
              <a:t>雞就叫了。</a:t>
            </a:r>
            <a:r>
              <a:rPr lang="en-US" altLang="zh-TW" sz="3000" baseline="30000" dirty="0" smtClean="0">
                <a:latin typeface="SimSun" panose="02010600030101010101" pitchFamily="2" charset="-122"/>
                <a:ea typeface="SimSun" panose="02010600030101010101" pitchFamily="2" charset="-122"/>
              </a:rPr>
              <a:t>75</a:t>
            </a:r>
            <a:r>
              <a:rPr lang="zh-TW" altLang="en-US" sz="3000" dirty="0" smtClean="0">
                <a:latin typeface="SimSun" panose="02010600030101010101" pitchFamily="2" charset="-122"/>
                <a:ea typeface="SimSun" panose="02010600030101010101" pitchFamily="2" charset="-122"/>
              </a:rPr>
              <a:t>彼得想起耶穌所說的話：雞叫以先，</a:t>
            </a:r>
            <a:endParaRPr lang="en-US" altLang="zh-TW" sz="3000" dirty="0" smtClean="0">
              <a:latin typeface="SimSun" panose="02010600030101010101" pitchFamily="2" charset="-122"/>
              <a:ea typeface="SimSun" panose="02010600030101010101" pitchFamily="2" charset="-122"/>
            </a:endParaRPr>
          </a:p>
          <a:p>
            <a:r>
              <a:rPr lang="zh-TW" altLang="en-US" sz="3000" dirty="0" smtClean="0">
                <a:latin typeface="SimSun" panose="02010600030101010101" pitchFamily="2" charset="-122"/>
                <a:ea typeface="SimSun" panose="02010600030101010101" pitchFamily="2" charset="-122"/>
              </a:rPr>
              <a:t>你要三次不認我。他就出去痛哭。</a:t>
            </a:r>
            <a:endParaRPr lang="en-US" altLang="zh-TW" sz="3000" dirty="0" smtClean="0">
              <a:latin typeface="SimSun" panose="02010600030101010101" pitchFamily="2" charset="-122"/>
              <a:ea typeface="SimSun" panose="02010600030101010101" pitchFamily="2" charset="-122"/>
            </a:endParaRPr>
          </a:p>
          <a:p>
            <a:endParaRPr lang="en-US" altLang="zh-TW" sz="3000" dirty="0">
              <a:latin typeface="SimSun" panose="02010600030101010101" pitchFamily="2" charset="-122"/>
              <a:ea typeface="SimSun" panose="02010600030101010101" pitchFamily="2" charset="-122"/>
            </a:endParaRPr>
          </a:p>
          <a:p>
            <a:r>
              <a:rPr lang="en-US" sz="3000" baseline="30000" dirty="0">
                <a:latin typeface="Arial Narrow" panose="020B0606020202030204" pitchFamily="34" charset="0"/>
              </a:rPr>
              <a:t>73 </a:t>
            </a:r>
            <a:r>
              <a:rPr lang="en-US" sz="3000" dirty="0">
                <a:latin typeface="Arial Narrow" panose="020B0606020202030204" pitchFamily="34" charset="0"/>
              </a:rPr>
              <a:t>After a little while, those standing there went up to Peter </a:t>
            </a:r>
            <a:endParaRPr lang="en-US" sz="3000" dirty="0" smtClean="0">
              <a:latin typeface="Arial Narrow" panose="020B0606020202030204" pitchFamily="34" charset="0"/>
            </a:endParaRPr>
          </a:p>
          <a:p>
            <a:r>
              <a:rPr lang="en-US" sz="3000" dirty="0" smtClean="0">
                <a:latin typeface="Arial Narrow" panose="020B0606020202030204" pitchFamily="34" charset="0"/>
              </a:rPr>
              <a:t>and </a:t>
            </a:r>
            <a:r>
              <a:rPr lang="en-US" sz="3000" dirty="0">
                <a:latin typeface="Arial Narrow" panose="020B0606020202030204" pitchFamily="34" charset="0"/>
              </a:rPr>
              <a:t>said, “Surely you are one of them; your accent gives </a:t>
            </a:r>
            <a:endParaRPr lang="en-US" sz="3000" dirty="0" smtClean="0">
              <a:latin typeface="Arial Narrow" panose="020B0606020202030204" pitchFamily="34" charset="0"/>
            </a:endParaRPr>
          </a:p>
          <a:p>
            <a:r>
              <a:rPr lang="en-US" sz="3000" dirty="0" smtClean="0">
                <a:latin typeface="Arial Narrow" panose="020B0606020202030204" pitchFamily="34" charset="0"/>
              </a:rPr>
              <a:t>you </a:t>
            </a:r>
            <a:r>
              <a:rPr lang="en-US" sz="3000" dirty="0">
                <a:latin typeface="Arial Narrow" panose="020B0606020202030204" pitchFamily="34" charset="0"/>
              </a:rPr>
              <a:t>away</a:t>
            </a:r>
            <a:r>
              <a:rPr lang="en-US" sz="3000" dirty="0" smtClean="0">
                <a:latin typeface="Arial Narrow" panose="020B0606020202030204" pitchFamily="34" charset="0"/>
              </a:rPr>
              <a:t>.” </a:t>
            </a:r>
            <a:r>
              <a:rPr lang="en-US" sz="3000" baseline="30000" dirty="0" smtClean="0">
                <a:latin typeface="Arial Narrow" panose="020B0606020202030204" pitchFamily="34" charset="0"/>
              </a:rPr>
              <a:t>74</a:t>
            </a:r>
            <a:r>
              <a:rPr lang="en-US" sz="3000" baseline="30000" dirty="0">
                <a:latin typeface="Arial Narrow" panose="020B0606020202030204" pitchFamily="34" charset="0"/>
              </a:rPr>
              <a:t> </a:t>
            </a:r>
            <a:r>
              <a:rPr lang="en-US" sz="3000" dirty="0">
                <a:latin typeface="Arial Narrow" panose="020B0606020202030204" pitchFamily="34" charset="0"/>
              </a:rPr>
              <a:t>Then he began to call down curses, and he swore to them, “I don’t know the man</a:t>
            </a:r>
            <a:r>
              <a:rPr lang="en-US" sz="3000" dirty="0" smtClean="0">
                <a:latin typeface="Arial Narrow" panose="020B0606020202030204" pitchFamily="34" charset="0"/>
              </a:rPr>
              <a:t>!”</a:t>
            </a:r>
            <a:r>
              <a:rPr lang="en-US" sz="3200" dirty="0">
                <a:latin typeface="Arial Narrow" panose="020B0606020202030204" pitchFamily="34" charset="0"/>
              </a:rPr>
              <a:t> Immediately a </a:t>
            </a:r>
            <a:endParaRPr lang="en-US" sz="3200" dirty="0" smtClean="0">
              <a:latin typeface="Arial Narrow" panose="020B0606020202030204" pitchFamily="34" charset="0"/>
            </a:endParaRPr>
          </a:p>
          <a:p>
            <a:r>
              <a:rPr lang="en-US" sz="3200" dirty="0" smtClean="0">
                <a:latin typeface="Arial Narrow" panose="020B0606020202030204" pitchFamily="34" charset="0"/>
              </a:rPr>
              <a:t>rooster </a:t>
            </a:r>
            <a:r>
              <a:rPr lang="en-US" sz="3200" dirty="0">
                <a:latin typeface="Arial Narrow" panose="020B0606020202030204" pitchFamily="34" charset="0"/>
              </a:rPr>
              <a:t>crowed</a:t>
            </a:r>
            <a:r>
              <a:rPr lang="en-US" sz="3200" dirty="0" smtClean="0">
                <a:latin typeface="Arial Narrow" panose="020B0606020202030204" pitchFamily="34" charset="0"/>
              </a:rPr>
              <a:t>.</a:t>
            </a:r>
            <a:r>
              <a:rPr lang="en-US" sz="3200" baseline="30000" dirty="0">
                <a:latin typeface="Arial Narrow" panose="020B0606020202030204" pitchFamily="34" charset="0"/>
              </a:rPr>
              <a:t> </a:t>
            </a:r>
            <a:r>
              <a:rPr lang="en-US" sz="3000" baseline="30000" dirty="0">
                <a:latin typeface="Arial Narrow" panose="020B0606020202030204" pitchFamily="34" charset="0"/>
              </a:rPr>
              <a:t>75 </a:t>
            </a:r>
            <a:r>
              <a:rPr lang="en-US" sz="3000" dirty="0">
                <a:latin typeface="Arial Narrow" panose="020B0606020202030204" pitchFamily="34" charset="0"/>
              </a:rPr>
              <a:t>Then Peter remembered the word Jesus had spoken: “Before the rooster crows, you will disown me three times.” And he went outside and wept bitterly.</a:t>
            </a:r>
          </a:p>
          <a:p>
            <a:endParaRPr lang="en-US" altLang="zh-TW" sz="3000" dirty="0" smtClean="0">
              <a:latin typeface="SimSun" panose="02010600030101010101" pitchFamily="2" charset="-122"/>
              <a:ea typeface="SimSun" panose="02010600030101010101" pitchFamily="2" charset="-122"/>
            </a:endParaRPr>
          </a:p>
          <a:p>
            <a:endParaRPr lang="zh-TW" altLang="en-US" sz="3200" dirty="0">
              <a:latin typeface="SimSun" panose="02010600030101010101" pitchFamily="2" charset="-122"/>
              <a:ea typeface="SimSun" panose="02010600030101010101" pitchFamily="2" charset="-122"/>
            </a:endParaRPr>
          </a:p>
          <a:p>
            <a:endParaRPr lang="en-US" sz="3200" dirty="0"/>
          </a:p>
        </p:txBody>
      </p:sp>
    </p:spTree>
    <p:extLst>
      <p:ext uri="{BB962C8B-B14F-4D97-AF65-F5344CB8AC3E}">
        <p14:creationId xmlns:p14="http://schemas.microsoft.com/office/powerpoint/2010/main" val="41031719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12700"/>
            <a:ext cx="5943600" cy="830997"/>
          </a:xfrm>
          <a:prstGeom prst="rect">
            <a:avLst/>
          </a:prstGeom>
          <a:noFill/>
        </p:spPr>
        <p:txBody>
          <a:bodyPr wrap="square" rtlCol="0">
            <a:spAutoFit/>
          </a:bodyPr>
          <a:lstStyle/>
          <a:p>
            <a:r>
              <a:rPr lang="zh-TW" altLang="en-US" sz="3000" dirty="0">
                <a:latin typeface="SimSun" panose="02010600030101010101" pitchFamily="2" charset="-122"/>
                <a:ea typeface="SimSun" panose="02010600030101010101" pitchFamily="2" charset="-122"/>
              </a:rPr>
              <a:t>約 翰 福 音 </a:t>
            </a:r>
            <a:r>
              <a:rPr lang="en-US" altLang="zh-TW" sz="3000" dirty="0" smtClean="0">
                <a:latin typeface="Arial Narrow" panose="020B0606020202030204" pitchFamily="34" charset="0"/>
                <a:ea typeface="SimSun" panose="02010600030101010101" pitchFamily="2" charset="-122"/>
              </a:rPr>
              <a:t>John  </a:t>
            </a:r>
            <a:r>
              <a:rPr lang="en-US" altLang="zh-TW" sz="3000" dirty="0" smtClean="0">
                <a:latin typeface="Arial Narrow" panose="020B0606020202030204" pitchFamily="34" charset="0"/>
              </a:rPr>
              <a:t>21:15-19</a:t>
            </a:r>
            <a:endParaRPr lang="en-US" altLang="zh-TW" sz="3000" dirty="0">
              <a:latin typeface="Arial Narrow" panose="020B0606020202030204" pitchFamily="34" charset="0"/>
            </a:endParaRPr>
          </a:p>
          <a:p>
            <a:endParaRPr lang="en-US" dirty="0"/>
          </a:p>
        </p:txBody>
      </p:sp>
      <p:sp>
        <p:nvSpPr>
          <p:cNvPr id="3" name="TextBox 2"/>
          <p:cNvSpPr txBox="1"/>
          <p:nvPr/>
        </p:nvSpPr>
        <p:spPr>
          <a:xfrm>
            <a:off x="25400" y="767497"/>
            <a:ext cx="9118600" cy="5632311"/>
          </a:xfrm>
          <a:prstGeom prst="rect">
            <a:avLst/>
          </a:prstGeom>
          <a:noFill/>
        </p:spPr>
        <p:txBody>
          <a:bodyPr wrap="square" rtlCol="0">
            <a:spAutoFit/>
          </a:bodyPr>
          <a:lstStyle/>
          <a:p>
            <a:r>
              <a:rPr lang="en-US" altLang="zh-TW" sz="3000" baseline="30000" dirty="0" smtClean="0">
                <a:latin typeface="SimSun" panose="02010600030101010101" pitchFamily="2" charset="-122"/>
                <a:ea typeface="SimSun" panose="02010600030101010101" pitchFamily="2" charset="-122"/>
              </a:rPr>
              <a:t>15</a:t>
            </a:r>
            <a:r>
              <a:rPr lang="zh-TW" altLang="en-US" sz="3000" dirty="0" smtClean="0">
                <a:latin typeface="SimSun" panose="02010600030101010101" pitchFamily="2" charset="-122"/>
                <a:ea typeface="SimSun" panose="02010600030101010101" pitchFamily="2" charset="-122"/>
              </a:rPr>
              <a:t>他們吃完了早飯，耶穌對西門彼得說：約翰的兒子西門，你愛我比這些更深麼？彼得說：主阿，是的，你知道我愛你。耶穌對他說：你餵養我的小羊。</a:t>
            </a:r>
            <a:r>
              <a:rPr lang="en-US" altLang="zh-TW" sz="3000" baseline="30000" dirty="0" smtClean="0">
                <a:latin typeface="SimSun" panose="02010600030101010101" pitchFamily="2" charset="-122"/>
                <a:ea typeface="SimSun" panose="02010600030101010101" pitchFamily="2" charset="-122"/>
              </a:rPr>
              <a:t>16</a:t>
            </a:r>
            <a:r>
              <a:rPr lang="zh-TW" altLang="en-US" sz="3000" dirty="0" smtClean="0">
                <a:latin typeface="SimSun" panose="02010600030101010101" pitchFamily="2" charset="-122"/>
                <a:ea typeface="SimSun" panose="02010600030101010101" pitchFamily="2" charset="-122"/>
              </a:rPr>
              <a:t>耶穌第二次又對他說：約翰的兒子西門，你愛我麼？</a:t>
            </a:r>
            <a:endParaRPr lang="en-US" altLang="zh-TW" sz="3000" dirty="0" smtClean="0">
              <a:latin typeface="SimSun" panose="02010600030101010101" pitchFamily="2" charset="-122"/>
              <a:ea typeface="SimSun" panose="02010600030101010101" pitchFamily="2" charset="-122"/>
            </a:endParaRPr>
          </a:p>
          <a:p>
            <a:r>
              <a:rPr lang="zh-TW" altLang="en-US" sz="3000" dirty="0" smtClean="0">
                <a:latin typeface="SimSun" panose="02010600030101010101" pitchFamily="2" charset="-122"/>
                <a:ea typeface="SimSun" panose="02010600030101010101" pitchFamily="2" charset="-122"/>
              </a:rPr>
              <a:t>彼得說：主阿，是的，你知道我愛你。耶穌說：你牧養我的羊。</a:t>
            </a:r>
            <a:endParaRPr lang="en-US" altLang="zh-TW" sz="3000" dirty="0" smtClean="0">
              <a:latin typeface="SimSun" panose="02010600030101010101" pitchFamily="2" charset="-122"/>
              <a:ea typeface="SimSun" panose="02010600030101010101" pitchFamily="2" charset="-122"/>
            </a:endParaRPr>
          </a:p>
          <a:p>
            <a:r>
              <a:rPr lang="en-US" sz="3000" baseline="30000" dirty="0">
                <a:latin typeface="Arial Narrow" panose="020B0606020202030204" pitchFamily="34" charset="0"/>
              </a:rPr>
              <a:t>15 </a:t>
            </a:r>
            <a:r>
              <a:rPr lang="en-US" sz="3000" dirty="0">
                <a:latin typeface="Arial Narrow" panose="020B0606020202030204" pitchFamily="34" charset="0"/>
              </a:rPr>
              <a:t>When they had finished eating, Jesus said to Simon Peter, “Simon son of John, do you love me more than these?”</a:t>
            </a:r>
          </a:p>
          <a:p>
            <a:r>
              <a:rPr lang="en-US" sz="3000" dirty="0">
                <a:latin typeface="Arial Narrow" panose="020B0606020202030204" pitchFamily="34" charset="0"/>
              </a:rPr>
              <a:t>“Yes, Lord,” he said, “you know that I love you</a:t>
            </a:r>
            <a:r>
              <a:rPr lang="en-US" sz="3000" dirty="0" smtClean="0">
                <a:latin typeface="Arial Narrow" panose="020B0606020202030204" pitchFamily="34" charset="0"/>
              </a:rPr>
              <a:t>.” Jesus </a:t>
            </a:r>
            <a:r>
              <a:rPr lang="en-US" sz="3000" dirty="0">
                <a:latin typeface="Arial Narrow" panose="020B0606020202030204" pitchFamily="34" charset="0"/>
              </a:rPr>
              <a:t>said, “Feed my lambs</a:t>
            </a:r>
            <a:r>
              <a:rPr lang="en-US" sz="3000" dirty="0" smtClean="0">
                <a:latin typeface="Arial Narrow" panose="020B0606020202030204" pitchFamily="34" charset="0"/>
              </a:rPr>
              <a:t>.” </a:t>
            </a:r>
            <a:r>
              <a:rPr lang="en-US" sz="3000" baseline="30000" dirty="0" smtClean="0">
                <a:latin typeface="Arial Narrow" panose="020B0606020202030204" pitchFamily="34" charset="0"/>
              </a:rPr>
              <a:t>16</a:t>
            </a:r>
            <a:r>
              <a:rPr lang="en-US" sz="3000" baseline="30000" dirty="0">
                <a:latin typeface="Arial Narrow" panose="020B0606020202030204" pitchFamily="34" charset="0"/>
              </a:rPr>
              <a:t> </a:t>
            </a:r>
            <a:r>
              <a:rPr lang="en-US" sz="3000" dirty="0">
                <a:latin typeface="Arial Narrow" panose="020B0606020202030204" pitchFamily="34" charset="0"/>
              </a:rPr>
              <a:t>Again Jesus said, “Simon son of John, do you love me</a:t>
            </a:r>
            <a:r>
              <a:rPr lang="en-US" sz="3000" dirty="0" smtClean="0">
                <a:latin typeface="Arial Narrow" panose="020B0606020202030204" pitchFamily="34" charset="0"/>
              </a:rPr>
              <a:t>?” He </a:t>
            </a:r>
            <a:r>
              <a:rPr lang="en-US" sz="3000" dirty="0">
                <a:latin typeface="Arial Narrow" panose="020B0606020202030204" pitchFamily="34" charset="0"/>
              </a:rPr>
              <a:t>answered, “Yes, Lord, you know that I love you</a:t>
            </a:r>
            <a:r>
              <a:rPr lang="en-US" sz="3000" dirty="0" smtClean="0">
                <a:latin typeface="Arial Narrow" panose="020B0606020202030204" pitchFamily="34" charset="0"/>
              </a:rPr>
              <a:t>.” Jesus </a:t>
            </a:r>
            <a:r>
              <a:rPr lang="en-US" sz="3000" dirty="0">
                <a:latin typeface="Arial Narrow" panose="020B0606020202030204" pitchFamily="34" charset="0"/>
              </a:rPr>
              <a:t>said, “Take care of my sheep</a:t>
            </a:r>
            <a:r>
              <a:rPr lang="en-US" sz="3000" dirty="0" smtClean="0">
                <a:latin typeface="Arial Narrow" panose="020B0606020202030204" pitchFamily="34" charset="0"/>
              </a:rPr>
              <a:t>.”</a:t>
            </a:r>
            <a:endParaRPr lang="en-US" sz="3000" dirty="0">
              <a:latin typeface="Arial Narrow" panose="020B0606020202030204" pitchFamily="34" charset="0"/>
            </a:endParaRPr>
          </a:p>
        </p:txBody>
      </p:sp>
    </p:spTree>
    <p:extLst>
      <p:ext uri="{BB962C8B-B14F-4D97-AF65-F5344CB8AC3E}">
        <p14:creationId xmlns:p14="http://schemas.microsoft.com/office/powerpoint/2010/main" val="5624354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838200"/>
            <a:ext cx="9067800" cy="5478423"/>
          </a:xfrm>
          <a:prstGeom prst="rect">
            <a:avLst/>
          </a:prstGeom>
          <a:noFill/>
        </p:spPr>
        <p:txBody>
          <a:bodyPr wrap="square" rtlCol="0">
            <a:spAutoFit/>
          </a:bodyPr>
          <a:lstStyle/>
          <a:p>
            <a:r>
              <a:rPr lang="en-US" altLang="zh-TW" sz="3000" baseline="30000" dirty="0" smtClean="0">
                <a:latin typeface="SimSun" panose="02010600030101010101" pitchFamily="2" charset="-122"/>
                <a:ea typeface="SimSun" panose="02010600030101010101" pitchFamily="2" charset="-122"/>
              </a:rPr>
              <a:t>17</a:t>
            </a:r>
            <a:r>
              <a:rPr lang="zh-TW" altLang="en-US" sz="3000" dirty="0" smtClean="0">
                <a:latin typeface="SimSun" panose="02010600030101010101" pitchFamily="2" charset="-122"/>
                <a:ea typeface="SimSun" panose="02010600030101010101" pitchFamily="2" charset="-122"/>
              </a:rPr>
              <a:t>第三次對他說：約翰的兒子西門</a:t>
            </a:r>
            <a:r>
              <a:rPr lang="en-US" altLang="zh-TW" sz="3000" dirty="0" smtClean="0">
                <a:latin typeface="SimSun" panose="02010600030101010101" pitchFamily="2" charset="-122"/>
                <a:ea typeface="SimSun" panose="02010600030101010101" pitchFamily="2" charset="-122"/>
              </a:rPr>
              <a:t>﹐</a:t>
            </a:r>
            <a:r>
              <a:rPr lang="zh-TW" altLang="en-US" sz="3000" dirty="0" smtClean="0">
                <a:latin typeface="SimSun" panose="02010600030101010101" pitchFamily="2" charset="-122"/>
                <a:ea typeface="SimSun" panose="02010600030101010101" pitchFamily="2" charset="-122"/>
              </a:rPr>
              <a:t>你愛我麼？</a:t>
            </a:r>
            <a:endParaRPr lang="en-US" altLang="zh-TW" sz="3000" dirty="0" smtClean="0">
              <a:latin typeface="SimSun" panose="02010600030101010101" pitchFamily="2" charset="-122"/>
              <a:ea typeface="SimSun" panose="02010600030101010101" pitchFamily="2" charset="-122"/>
            </a:endParaRPr>
          </a:p>
          <a:p>
            <a:r>
              <a:rPr lang="zh-TW" altLang="en-US" sz="3000" dirty="0" smtClean="0">
                <a:latin typeface="SimSun" panose="02010600030101010101" pitchFamily="2" charset="-122"/>
                <a:ea typeface="SimSun" panose="02010600030101010101" pitchFamily="2" charset="-122"/>
              </a:rPr>
              <a:t>彼得因為耶穌第三次對他說你愛我麼，就憂愁，對</a:t>
            </a:r>
            <a:endParaRPr lang="en-US" altLang="zh-TW" sz="3000" dirty="0" smtClean="0">
              <a:latin typeface="SimSun" panose="02010600030101010101" pitchFamily="2" charset="-122"/>
              <a:ea typeface="SimSun" panose="02010600030101010101" pitchFamily="2" charset="-122"/>
            </a:endParaRPr>
          </a:p>
          <a:p>
            <a:r>
              <a:rPr lang="zh-TW" altLang="en-US" sz="3000" dirty="0" smtClean="0">
                <a:latin typeface="SimSun" panose="02010600030101010101" pitchFamily="2" charset="-122"/>
                <a:ea typeface="SimSun" panose="02010600030101010101" pitchFamily="2" charset="-122"/>
              </a:rPr>
              <a:t>耶穌說：主阿，你是無所不知的；你知道我愛你。</a:t>
            </a:r>
            <a:endParaRPr lang="en-US" altLang="zh-TW" sz="3000" dirty="0" smtClean="0">
              <a:latin typeface="SimSun" panose="02010600030101010101" pitchFamily="2" charset="-122"/>
              <a:ea typeface="SimSun" panose="02010600030101010101" pitchFamily="2" charset="-122"/>
            </a:endParaRPr>
          </a:p>
          <a:p>
            <a:r>
              <a:rPr lang="zh-TW" altLang="en-US" sz="3000" dirty="0" smtClean="0">
                <a:latin typeface="SimSun" panose="02010600030101010101" pitchFamily="2" charset="-122"/>
                <a:ea typeface="SimSun" panose="02010600030101010101" pitchFamily="2" charset="-122"/>
              </a:rPr>
              <a:t>耶穌說：你餵養我的羊。</a:t>
            </a:r>
            <a:r>
              <a:rPr lang="en-US" altLang="zh-TW" sz="3000" baseline="30000" dirty="0" smtClean="0">
                <a:latin typeface="SimSun" panose="02010600030101010101" pitchFamily="2" charset="-122"/>
                <a:ea typeface="SimSun" panose="02010600030101010101" pitchFamily="2" charset="-122"/>
              </a:rPr>
              <a:t>18</a:t>
            </a:r>
            <a:r>
              <a:rPr lang="zh-TW" altLang="en-US" sz="3000" dirty="0" smtClean="0">
                <a:latin typeface="SimSun" panose="02010600030101010101" pitchFamily="2" charset="-122"/>
                <a:ea typeface="SimSun" panose="02010600030101010101" pitchFamily="2" charset="-122"/>
              </a:rPr>
              <a:t>我實實在在的告訴你，</a:t>
            </a:r>
            <a:endParaRPr lang="en-US" altLang="zh-TW" sz="3000" dirty="0" smtClean="0">
              <a:latin typeface="SimSun" panose="02010600030101010101" pitchFamily="2" charset="-122"/>
              <a:ea typeface="SimSun" panose="02010600030101010101" pitchFamily="2" charset="-122"/>
            </a:endParaRPr>
          </a:p>
          <a:p>
            <a:r>
              <a:rPr lang="zh-TW" altLang="en-US" sz="3000" dirty="0" smtClean="0">
                <a:latin typeface="SimSun" panose="02010600030101010101" pitchFamily="2" charset="-122"/>
                <a:ea typeface="SimSun" panose="02010600030101010101" pitchFamily="2" charset="-122"/>
              </a:rPr>
              <a:t>你年少的時候，自己束上帶子，隨意往來；</a:t>
            </a:r>
            <a:endParaRPr lang="en-US" altLang="zh-TW" sz="3000" dirty="0" smtClean="0">
              <a:latin typeface="SimSun" panose="02010600030101010101" pitchFamily="2" charset="-122"/>
              <a:ea typeface="SimSun" panose="02010600030101010101" pitchFamily="2" charset="-122"/>
            </a:endParaRPr>
          </a:p>
          <a:p>
            <a:endParaRPr lang="en-US" sz="3000" baseline="30000" dirty="0">
              <a:latin typeface="SimSun" panose="02010600030101010101" pitchFamily="2" charset="-122"/>
              <a:ea typeface="SimSun" panose="02010600030101010101" pitchFamily="2" charset="-122"/>
            </a:endParaRPr>
          </a:p>
          <a:p>
            <a:r>
              <a:rPr lang="en-US" sz="3000" baseline="30000" dirty="0" smtClean="0">
                <a:latin typeface="Arial Narrow" panose="020B0606020202030204" pitchFamily="34" charset="0"/>
              </a:rPr>
              <a:t>17</a:t>
            </a:r>
            <a:r>
              <a:rPr lang="en-US" sz="3000" baseline="30000" dirty="0">
                <a:latin typeface="Arial Narrow" panose="020B0606020202030204" pitchFamily="34" charset="0"/>
              </a:rPr>
              <a:t> </a:t>
            </a:r>
            <a:r>
              <a:rPr lang="en-US" sz="3000" dirty="0">
                <a:latin typeface="Arial Narrow" panose="020B0606020202030204" pitchFamily="34" charset="0"/>
              </a:rPr>
              <a:t>The third time he said to him, </a:t>
            </a:r>
            <a:r>
              <a:rPr lang="en-US" sz="3000" dirty="0" smtClean="0">
                <a:latin typeface="Arial Narrow" panose="020B0606020202030204" pitchFamily="34" charset="0"/>
              </a:rPr>
              <a:t>“</a:t>
            </a:r>
            <a:r>
              <a:rPr lang="en-US" sz="3000" dirty="0">
                <a:latin typeface="Arial Narrow" panose="020B0606020202030204" pitchFamily="34" charset="0"/>
              </a:rPr>
              <a:t>Simon son of John, do you </a:t>
            </a:r>
            <a:endParaRPr lang="en-US" sz="3000" dirty="0" smtClean="0">
              <a:latin typeface="Arial Narrow" panose="020B0606020202030204" pitchFamily="34" charset="0"/>
            </a:endParaRPr>
          </a:p>
          <a:p>
            <a:r>
              <a:rPr lang="en-US" sz="3000" dirty="0" smtClean="0">
                <a:latin typeface="Arial Narrow" panose="020B0606020202030204" pitchFamily="34" charset="0"/>
              </a:rPr>
              <a:t>love </a:t>
            </a:r>
            <a:r>
              <a:rPr lang="en-US" sz="3000" dirty="0">
                <a:latin typeface="Arial Narrow" panose="020B0606020202030204" pitchFamily="34" charset="0"/>
              </a:rPr>
              <a:t>me</a:t>
            </a:r>
            <a:r>
              <a:rPr lang="en-US" sz="3000" dirty="0" smtClean="0">
                <a:latin typeface="Arial Narrow" panose="020B0606020202030204" pitchFamily="34" charset="0"/>
              </a:rPr>
              <a:t>?” Peter </a:t>
            </a:r>
            <a:r>
              <a:rPr lang="en-US" sz="3000" dirty="0">
                <a:latin typeface="Arial Narrow" panose="020B0606020202030204" pitchFamily="34" charset="0"/>
              </a:rPr>
              <a:t>was hurt because Jesus asked him the third time, “Do you love me?” He said, “Lord, you know all things; </a:t>
            </a:r>
            <a:endParaRPr lang="en-US" sz="3000" dirty="0" smtClean="0">
              <a:latin typeface="Arial Narrow" panose="020B0606020202030204" pitchFamily="34" charset="0"/>
            </a:endParaRPr>
          </a:p>
          <a:p>
            <a:r>
              <a:rPr lang="en-US" sz="3000" dirty="0" smtClean="0">
                <a:latin typeface="Arial Narrow" panose="020B0606020202030204" pitchFamily="34" charset="0"/>
              </a:rPr>
              <a:t>you </a:t>
            </a:r>
            <a:r>
              <a:rPr lang="en-US" sz="3000" dirty="0">
                <a:latin typeface="Arial Narrow" panose="020B0606020202030204" pitchFamily="34" charset="0"/>
              </a:rPr>
              <a:t>know that I love you</a:t>
            </a:r>
            <a:r>
              <a:rPr lang="en-US" sz="3000" dirty="0" smtClean="0">
                <a:latin typeface="Arial Narrow" panose="020B0606020202030204" pitchFamily="34" charset="0"/>
              </a:rPr>
              <a:t>.” Jesus </a:t>
            </a:r>
            <a:r>
              <a:rPr lang="en-US" sz="3000" dirty="0">
                <a:latin typeface="Arial Narrow" panose="020B0606020202030204" pitchFamily="34" charset="0"/>
              </a:rPr>
              <a:t>said, “Feed my sheep</a:t>
            </a:r>
            <a:r>
              <a:rPr lang="en-US" sz="3000">
                <a:latin typeface="Arial Narrow" panose="020B0606020202030204" pitchFamily="34" charset="0"/>
              </a:rPr>
              <a:t>. </a:t>
            </a:r>
            <a:endParaRPr lang="en-US" sz="3000" smtClean="0">
              <a:latin typeface="Arial Narrow" panose="020B0606020202030204" pitchFamily="34" charset="0"/>
            </a:endParaRPr>
          </a:p>
          <a:p>
            <a:r>
              <a:rPr lang="en-US" sz="3000" baseline="30000" smtClean="0">
                <a:latin typeface="Arial Narrow" panose="020B0606020202030204" pitchFamily="34" charset="0"/>
              </a:rPr>
              <a:t>18</a:t>
            </a:r>
            <a:r>
              <a:rPr lang="en-US" sz="3000" baseline="30000" dirty="0">
                <a:latin typeface="Arial Narrow" panose="020B0606020202030204" pitchFamily="34" charset="0"/>
              </a:rPr>
              <a:t> </a:t>
            </a:r>
            <a:r>
              <a:rPr lang="en-US" sz="3000" dirty="0">
                <a:latin typeface="Arial Narrow" panose="020B0606020202030204" pitchFamily="34" charset="0"/>
              </a:rPr>
              <a:t>Very truly I tell you, when you were younger you dressed yourself and went where you wanted; </a:t>
            </a:r>
            <a:endParaRPr lang="en-US" sz="3200" dirty="0"/>
          </a:p>
        </p:txBody>
      </p:sp>
    </p:spTree>
    <p:extLst>
      <p:ext uri="{BB962C8B-B14F-4D97-AF65-F5344CB8AC3E}">
        <p14:creationId xmlns:p14="http://schemas.microsoft.com/office/powerpoint/2010/main" val="29441901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0"/>
            <a:ext cx="9093200" cy="5447645"/>
          </a:xfrm>
          <a:prstGeom prst="rect">
            <a:avLst/>
          </a:prstGeom>
          <a:noFill/>
        </p:spPr>
        <p:txBody>
          <a:bodyPr wrap="square" rtlCol="0">
            <a:spAutoFit/>
          </a:bodyPr>
          <a:lstStyle/>
          <a:p>
            <a:r>
              <a:rPr lang="zh-TW" altLang="en-US" sz="3000" dirty="0">
                <a:latin typeface="SimSun" panose="02010600030101010101" pitchFamily="2" charset="-122"/>
                <a:ea typeface="SimSun" panose="02010600030101010101" pitchFamily="2" charset="-122"/>
              </a:rPr>
              <a:t>但年老的時候，你要伸出手來，別人要把你束上</a:t>
            </a:r>
            <a:r>
              <a:rPr lang="zh-TW" altLang="en-US" sz="3000" dirty="0" smtClean="0">
                <a:latin typeface="SimSun" panose="02010600030101010101" pitchFamily="2" charset="-122"/>
                <a:ea typeface="SimSun" panose="02010600030101010101" pitchFamily="2" charset="-122"/>
              </a:rPr>
              <a:t>，</a:t>
            </a:r>
            <a:endParaRPr lang="en-US" altLang="zh-TW" sz="3000" dirty="0" smtClean="0">
              <a:latin typeface="SimSun" panose="02010600030101010101" pitchFamily="2" charset="-122"/>
              <a:ea typeface="SimSun" panose="02010600030101010101" pitchFamily="2" charset="-122"/>
            </a:endParaRPr>
          </a:p>
          <a:p>
            <a:r>
              <a:rPr lang="zh-TW" altLang="en-US" sz="3000" dirty="0" smtClean="0">
                <a:latin typeface="SimSun" panose="02010600030101010101" pitchFamily="2" charset="-122"/>
                <a:ea typeface="SimSun" panose="02010600030101010101" pitchFamily="2" charset="-122"/>
              </a:rPr>
              <a:t>帶</a:t>
            </a:r>
            <a:r>
              <a:rPr lang="zh-TW" altLang="en-US" sz="3000" dirty="0">
                <a:latin typeface="SimSun" panose="02010600030101010101" pitchFamily="2" charset="-122"/>
                <a:ea typeface="SimSun" panose="02010600030101010101" pitchFamily="2" charset="-122"/>
              </a:rPr>
              <a:t>你到不願意</a:t>
            </a:r>
            <a:r>
              <a:rPr lang="zh-TW" altLang="en-US" sz="3000" dirty="0" smtClean="0">
                <a:latin typeface="SimSun" panose="02010600030101010101" pitchFamily="2" charset="-122"/>
                <a:ea typeface="SimSun" panose="02010600030101010101" pitchFamily="2" charset="-122"/>
              </a:rPr>
              <a:t>去的</a:t>
            </a:r>
            <a:r>
              <a:rPr lang="zh-TW" altLang="en-US" sz="3000" dirty="0">
                <a:latin typeface="SimSun" panose="02010600030101010101" pitchFamily="2" charset="-122"/>
                <a:ea typeface="SimSun" panose="02010600030101010101" pitchFamily="2" charset="-122"/>
              </a:rPr>
              <a:t>地方。</a:t>
            </a:r>
            <a:r>
              <a:rPr lang="en-US" altLang="zh-TW" sz="3000" baseline="30000" dirty="0">
                <a:latin typeface="SimSun" panose="02010600030101010101" pitchFamily="2" charset="-122"/>
                <a:ea typeface="SimSun" panose="02010600030101010101" pitchFamily="2" charset="-122"/>
              </a:rPr>
              <a:t>19</a:t>
            </a:r>
            <a:r>
              <a:rPr lang="zh-TW" altLang="en-US" sz="3000" dirty="0">
                <a:latin typeface="SimSun" panose="02010600030101010101" pitchFamily="2" charset="-122"/>
                <a:ea typeface="SimSun" panose="02010600030101010101" pitchFamily="2" charset="-122"/>
              </a:rPr>
              <a:t>耶穌說這話是指著彼</a:t>
            </a:r>
            <a:r>
              <a:rPr lang="zh-TW" altLang="en-US" sz="3000" dirty="0" smtClean="0">
                <a:latin typeface="SimSun" panose="02010600030101010101" pitchFamily="2" charset="-122"/>
                <a:ea typeface="SimSun" panose="02010600030101010101" pitchFamily="2" charset="-122"/>
              </a:rPr>
              <a:t>得</a:t>
            </a:r>
            <a:endParaRPr lang="en-US" altLang="zh-TW" sz="3000" dirty="0" smtClean="0">
              <a:latin typeface="SimSun" panose="02010600030101010101" pitchFamily="2" charset="-122"/>
              <a:ea typeface="SimSun" panose="02010600030101010101" pitchFamily="2" charset="-122"/>
            </a:endParaRPr>
          </a:p>
          <a:p>
            <a:r>
              <a:rPr lang="zh-TW" altLang="en-US" sz="3000" dirty="0" smtClean="0">
                <a:latin typeface="SimSun" panose="02010600030101010101" pitchFamily="2" charset="-122"/>
                <a:ea typeface="SimSun" panose="02010600030101010101" pitchFamily="2" charset="-122"/>
              </a:rPr>
              <a:t>要</a:t>
            </a:r>
            <a:r>
              <a:rPr lang="zh-TW" altLang="en-US" sz="3000" dirty="0">
                <a:latin typeface="SimSun" panose="02010600030101010101" pitchFamily="2" charset="-122"/>
                <a:ea typeface="SimSun" panose="02010600030101010101" pitchFamily="2" charset="-122"/>
              </a:rPr>
              <a:t>怎樣死，榮</a:t>
            </a:r>
            <a:r>
              <a:rPr lang="zh-TW" altLang="en-US" sz="3000" dirty="0" smtClean="0">
                <a:latin typeface="SimSun" panose="02010600030101010101" pitchFamily="2" charset="-122"/>
                <a:ea typeface="SimSun" panose="02010600030101010101" pitchFamily="2" charset="-122"/>
              </a:rPr>
              <a:t>耀神</a:t>
            </a:r>
            <a:r>
              <a:rPr lang="zh-TW" altLang="en-US" sz="3000" dirty="0">
                <a:latin typeface="SimSun" panose="02010600030101010101" pitchFamily="2" charset="-122"/>
                <a:ea typeface="SimSun" panose="02010600030101010101" pitchFamily="2" charset="-122"/>
              </a:rPr>
              <a:t>。說了這話，就對他說：你跟 </a:t>
            </a:r>
            <a:endParaRPr lang="en-US" altLang="zh-TW" sz="3000" dirty="0" smtClean="0">
              <a:latin typeface="SimSun" panose="02010600030101010101" pitchFamily="2" charset="-122"/>
              <a:ea typeface="SimSun" panose="02010600030101010101" pitchFamily="2" charset="-122"/>
            </a:endParaRPr>
          </a:p>
          <a:p>
            <a:r>
              <a:rPr lang="zh-TW" altLang="en-US" sz="3000" dirty="0" smtClean="0">
                <a:latin typeface="SimSun" panose="02010600030101010101" pitchFamily="2" charset="-122"/>
                <a:ea typeface="SimSun" panose="02010600030101010101" pitchFamily="2" charset="-122"/>
              </a:rPr>
              <a:t>從</a:t>
            </a:r>
            <a:r>
              <a:rPr lang="zh-TW" altLang="en-US" sz="3000" dirty="0">
                <a:latin typeface="SimSun" panose="02010600030101010101" pitchFamily="2" charset="-122"/>
                <a:ea typeface="SimSun" panose="02010600030101010101" pitchFamily="2" charset="-122"/>
              </a:rPr>
              <a:t>我罷</a:t>
            </a:r>
            <a:r>
              <a:rPr lang="zh-TW" altLang="en-US" sz="3000" dirty="0" smtClean="0">
                <a:latin typeface="SimSun" panose="02010600030101010101" pitchFamily="2" charset="-122"/>
                <a:ea typeface="SimSun" panose="02010600030101010101" pitchFamily="2" charset="-122"/>
              </a:rPr>
              <a:t>！</a:t>
            </a:r>
            <a:endParaRPr lang="en-US" altLang="zh-TW" sz="3000" dirty="0" smtClean="0">
              <a:latin typeface="SimSun" panose="02010600030101010101" pitchFamily="2" charset="-122"/>
              <a:ea typeface="SimSun" panose="02010600030101010101" pitchFamily="2" charset="-122"/>
            </a:endParaRPr>
          </a:p>
          <a:p>
            <a:endParaRPr lang="en-US" sz="3000" dirty="0" smtClean="0">
              <a:latin typeface="Arial Narrow" panose="020B0606020202030204" pitchFamily="34" charset="0"/>
            </a:endParaRPr>
          </a:p>
          <a:p>
            <a:r>
              <a:rPr lang="en-US" sz="3000" dirty="0" smtClean="0">
                <a:latin typeface="Arial Narrow" panose="020B0606020202030204" pitchFamily="34" charset="0"/>
              </a:rPr>
              <a:t>but </a:t>
            </a:r>
            <a:r>
              <a:rPr lang="en-US" sz="3000" dirty="0">
                <a:latin typeface="Arial Narrow" panose="020B0606020202030204" pitchFamily="34" charset="0"/>
              </a:rPr>
              <a:t>when you are old you will stretch out your hands, and someone else will dress you and lead you where you do not want to go.” </a:t>
            </a:r>
            <a:r>
              <a:rPr lang="en-US" sz="3000" baseline="30000" dirty="0">
                <a:latin typeface="Arial Narrow" panose="020B0606020202030204" pitchFamily="34" charset="0"/>
              </a:rPr>
              <a:t>19 </a:t>
            </a:r>
            <a:r>
              <a:rPr lang="en-US" sz="3000" dirty="0">
                <a:latin typeface="Arial Narrow" panose="020B0606020202030204" pitchFamily="34" charset="0"/>
              </a:rPr>
              <a:t>Jesus said this to indicate the kind of death by which Peter would glorify God. Then he said to him, “Follow me!”</a:t>
            </a:r>
          </a:p>
          <a:p>
            <a:endParaRPr lang="zh-TW" altLang="en-US" sz="3000" dirty="0">
              <a:latin typeface="SimSun" panose="02010600030101010101" pitchFamily="2" charset="-122"/>
              <a:ea typeface="SimSun" panose="02010600030101010101" pitchFamily="2" charset="-122"/>
            </a:endParaRPr>
          </a:p>
          <a:p>
            <a:endParaRPr lang="en-US" dirty="0"/>
          </a:p>
        </p:txBody>
      </p:sp>
    </p:spTree>
    <p:extLst>
      <p:ext uri="{BB962C8B-B14F-4D97-AF65-F5344CB8AC3E}">
        <p14:creationId xmlns:p14="http://schemas.microsoft.com/office/powerpoint/2010/main" val="7123751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838200"/>
            <a:ext cx="6400800" cy="2308324"/>
          </a:xfrm>
          <a:prstGeom prst="rect">
            <a:avLst/>
          </a:prstGeom>
          <a:noFill/>
        </p:spPr>
        <p:txBody>
          <a:bodyPr wrap="square" rtlCol="0">
            <a:spAutoFit/>
          </a:bodyPr>
          <a:lstStyle/>
          <a:p>
            <a:pPr algn="ctr"/>
            <a:r>
              <a:rPr lang="zh-CN" altLang="en-US" sz="5400" dirty="0">
                <a:solidFill>
                  <a:srgbClr val="000000"/>
                </a:solidFill>
                <a:latin typeface="SimSun" panose="02010600030101010101" pitchFamily="2" charset="-122"/>
                <a:ea typeface="SimSun" panose="02010600030101010101" pitchFamily="2" charset="-122"/>
              </a:rPr>
              <a:t>回應詩歌</a:t>
            </a:r>
            <a:endParaRPr lang="zh-CN" altLang="en-US" sz="5400" dirty="0">
              <a:latin typeface="SimSun" panose="02010600030101010101" pitchFamily="2" charset="-122"/>
              <a:ea typeface="SimSun" panose="02010600030101010101" pitchFamily="2" charset="-122"/>
            </a:endParaRPr>
          </a:p>
          <a:p>
            <a:pPr algn="ctr"/>
            <a:r>
              <a:rPr lang="en-US" sz="5400" dirty="0">
                <a:solidFill>
                  <a:srgbClr val="000000"/>
                </a:solidFill>
                <a:latin typeface="Arial Narrow" panose="020B0606020202030204" pitchFamily="34" charset="0"/>
                <a:ea typeface="SimSun"/>
              </a:rPr>
              <a:t>Response Hymn  </a:t>
            </a:r>
            <a:r>
              <a:rPr lang="en-US" sz="5400" b="1" dirty="0">
                <a:solidFill>
                  <a:srgbClr val="000000"/>
                </a:solidFill>
                <a:latin typeface="Arial Narrow" panose="020B0606020202030204" pitchFamily="34" charset="0"/>
                <a:ea typeface="SimSun"/>
              </a:rPr>
              <a:t> </a:t>
            </a:r>
            <a:endParaRPr lang="en-US" sz="5400" dirty="0">
              <a:latin typeface="Arial Narrow" panose="020B0606020202030204" pitchFamily="34" charset="0"/>
            </a:endParaRPr>
          </a:p>
          <a:p>
            <a:pPr algn="ctr"/>
            <a:endParaRPr lang="en-US" dirty="0"/>
          </a:p>
          <a:p>
            <a:endParaRPr lang="en-US" dirty="0"/>
          </a:p>
        </p:txBody>
      </p:sp>
      <p:sp>
        <p:nvSpPr>
          <p:cNvPr id="4" name="TextBox 3"/>
          <p:cNvSpPr txBox="1"/>
          <p:nvPr/>
        </p:nvSpPr>
        <p:spPr>
          <a:xfrm>
            <a:off x="381000" y="3352800"/>
            <a:ext cx="8305800" cy="1785104"/>
          </a:xfrm>
          <a:prstGeom prst="rect">
            <a:avLst/>
          </a:prstGeom>
          <a:noFill/>
        </p:spPr>
        <p:txBody>
          <a:bodyPr wrap="square" rtlCol="0">
            <a:spAutoFit/>
          </a:bodyPr>
          <a:lstStyle/>
          <a:p>
            <a:pPr algn="ctr"/>
            <a:r>
              <a:rPr lang="zh-CN" altLang="en-US" sz="4800" b="1" dirty="0" smtClean="0">
                <a:latin typeface="SimSun" pitchFamily="2" charset="-122"/>
                <a:ea typeface="SimSun" pitchFamily="2" charset="-122"/>
              </a:rPr>
              <a:t>愛主更深</a:t>
            </a:r>
            <a:endParaRPr lang="en-US" sz="4800" b="1" dirty="0" smtClean="0">
              <a:latin typeface="SimSun" pitchFamily="2" charset="-122"/>
              <a:ea typeface="SimSun" pitchFamily="2" charset="-122"/>
            </a:endParaRPr>
          </a:p>
          <a:p>
            <a:pPr algn="ctr"/>
            <a:r>
              <a:rPr lang="en-US" sz="4400" dirty="0" smtClean="0">
                <a:latin typeface="Arial Narrow" pitchFamily="34" charset="0"/>
              </a:rPr>
              <a:t>More Love to Thee, O Christ</a:t>
            </a:r>
          </a:p>
          <a:p>
            <a:endParaRPr lang="en-US" dirty="0"/>
          </a:p>
        </p:txBody>
      </p:sp>
    </p:spTree>
    <p:extLst>
      <p:ext uri="{BB962C8B-B14F-4D97-AF65-F5344CB8AC3E}">
        <p14:creationId xmlns:p14="http://schemas.microsoft.com/office/powerpoint/2010/main" val="18427474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4294967295"/>
          </p:nvPr>
        </p:nvSpPr>
        <p:spPr>
          <a:xfrm>
            <a:off x="-25400" y="-304802"/>
            <a:ext cx="8864600" cy="3810001"/>
          </a:xfrm>
          <a:noFill/>
        </p:spPr>
        <p:txBody>
          <a:bodyPr>
            <a:normAutofit/>
          </a:bodyPr>
          <a:lstStyle/>
          <a:p>
            <a:pPr marL="609600" indent="-609600" algn="ctr">
              <a:lnSpc>
                <a:spcPct val="90000"/>
              </a:lnSpc>
              <a:buFontTx/>
              <a:buNone/>
            </a:pPr>
            <a:endParaRPr lang="en-US" altLang="zh-TW" dirty="0" smtClean="0">
              <a:solidFill>
                <a:srgbClr val="99FF99"/>
              </a:solidFill>
              <a:latin typeface="Times New Roman" pitchFamily="18" charset="0"/>
              <a:ea typeface="標楷體" pitchFamily="65" charset="-120"/>
              <a:cs typeface="Times New Roman" pitchFamily="18" charset="0"/>
            </a:endParaRPr>
          </a:p>
          <a:p>
            <a:pPr algn="ctr">
              <a:buNone/>
            </a:pPr>
            <a:r>
              <a:rPr lang="zh-TW" altLang="en-US" sz="4000" b="1" dirty="0" smtClean="0">
                <a:latin typeface="SimSun" pitchFamily="2" charset="-122"/>
                <a:ea typeface="SimSun" pitchFamily="2" charset="-122"/>
              </a:rPr>
              <a:t>我願深切愛主，比前更深！</a:t>
            </a:r>
            <a:endParaRPr lang="en-US" altLang="zh-TW" sz="4000" b="1" dirty="0" smtClean="0">
              <a:latin typeface="SimSun" pitchFamily="2" charset="-122"/>
              <a:ea typeface="SimSun" pitchFamily="2" charset="-122"/>
            </a:endParaRPr>
          </a:p>
          <a:p>
            <a:pPr algn="ctr">
              <a:buNone/>
            </a:pPr>
            <a:r>
              <a:rPr lang="zh-TW" altLang="en-US" sz="4000" b="1" dirty="0" smtClean="0">
                <a:latin typeface="SimSun" pitchFamily="2" charset="-122"/>
                <a:ea typeface="SimSun" pitchFamily="2" charset="-122"/>
              </a:rPr>
              <a:t>我今誠心屈膝，求主垂聽；</a:t>
            </a:r>
          </a:p>
          <a:p>
            <a:pPr algn="ctr">
              <a:buNone/>
            </a:pPr>
            <a:r>
              <a:rPr lang="zh-TW" altLang="en-US" sz="4000" b="1" dirty="0" smtClean="0">
                <a:latin typeface="SimSun" pitchFamily="2" charset="-122"/>
                <a:ea typeface="SimSun" pitchFamily="2" charset="-122"/>
              </a:rPr>
              <a:t>低頭祈禱深誓：從此更愛我主</a:t>
            </a:r>
            <a:endParaRPr lang="en-US" altLang="zh-TW" sz="4000" b="1" dirty="0" smtClean="0">
              <a:latin typeface="SimSun" pitchFamily="2" charset="-122"/>
              <a:ea typeface="SimSun" pitchFamily="2" charset="-122"/>
            </a:endParaRPr>
          </a:p>
          <a:p>
            <a:pPr algn="ctr">
              <a:buNone/>
            </a:pPr>
            <a:r>
              <a:rPr lang="zh-TW" altLang="en-US" sz="4000" b="1" dirty="0" smtClean="0">
                <a:latin typeface="SimSun" pitchFamily="2" charset="-122"/>
                <a:ea typeface="SimSun" pitchFamily="2" charset="-122"/>
              </a:rPr>
              <a:t>愛主更深，愛主更深！</a:t>
            </a:r>
          </a:p>
          <a:p>
            <a:pPr marL="609600" indent="-609600" algn="ctr">
              <a:lnSpc>
                <a:spcPct val="90000"/>
              </a:lnSpc>
              <a:buFontTx/>
              <a:buNone/>
            </a:pPr>
            <a:endParaRPr lang="en-US" altLang="zh-TW" sz="3600" b="1" dirty="0" smtClean="0">
              <a:latin typeface="Arial Narrow" pitchFamily="34" charset="0"/>
              <a:ea typeface="標楷體" pitchFamily="65" charset="-120"/>
              <a:cs typeface="Times New Roman" pitchFamily="18" charset="0"/>
            </a:endParaRPr>
          </a:p>
        </p:txBody>
      </p:sp>
      <p:sp>
        <p:nvSpPr>
          <p:cNvPr id="3" name="Rectangle 2"/>
          <p:cNvSpPr/>
          <p:nvPr/>
        </p:nvSpPr>
        <p:spPr>
          <a:xfrm>
            <a:off x="-25400" y="3505200"/>
            <a:ext cx="9156700" cy="2862322"/>
          </a:xfrm>
          <a:prstGeom prst="rect">
            <a:avLst/>
          </a:prstGeom>
        </p:spPr>
        <p:txBody>
          <a:bodyPr wrap="square">
            <a:spAutoFit/>
          </a:bodyPr>
          <a:lstStyle/>
          <a:p>
            <a:pPr algn="ctr"/>
            <a:r>
              <a:rPr lang="en-US" sz="3600" b="1" dirty="0" smtClean="0">
                <a:latin typeface="Arial Narrow" pitchFamily="34" charset="0"/>
              </a:rPr>
              <a:t>More love to Thee O Christ more love to Thee</a:t>
            </a:r>
            <a:r>
              <a:rPr lang="en-US" sz="3600" dirty="0" smtClean="0">
                <a:latin typeface="Arial Narrow" pitchFamily="34" charset="0"/>
              </a:rPr>
              <a:t/>
            </a:r>
            <a:br>
              <a:rPr lang="en-US" sz="3600" dirty="0" smtClean="0">
                <a:latin typeface="Arial Narrow" pitchFamily="34" charset="0"/>
              </a:rPr>
            </a:br>
            <a:r>
              <a:rPr lang="en-US" sz="3600" b="1" dirty="0" smtClean="0">
                <a:latin typeface="Arial Narrow" pitchFamily="34" charset="0"/>
              </a:rPr>
              <a:t>Hear Thou the prayer I make on bended knee</a:t>
            </a:r>
            <a:r>
              <a:rPr lang="en-US" sz="3600" dirty="0" smtClean="0">
                <a:latin typeface="Arial Narrow" pitchFamily="34" charset="0"/>
              </a:rPr>
              <a:t/>
            </a:r>
            <a:br>
              <a:rPr lang="en-US" sz="3600" dirty="0" smtClean="0">
                <a:latin typeface="Arial Narrow" pitchFamily="34" charset="0"/>
              </a:rPr>
            </a:br>
            <a:r>
              <a:rPr lang="en-US" sz="3600" b="1" dirty="0" smtClean="0">
                <a:latin typeface="Arial Narrow" pitchFamily="34" charset="0"/>
              </a:rPr>
              <a:t>This is my earnest plea</a:t>
            </a:r>
            <a:r>
              <a:rPr lang="en-US" sz="3600" dirty="0" smtClean="0">
                <a:latin typeface="Arial Narrow" pitchFamily="34" charset="0"/>
              </a:rPr>
              <a:t/>
            </a:r>
            <a:br>
              <a:rPr lang="en-US" sz="3600" dirty="0" smtClean="0">
                <a:latin typeface="Arial Narrow" pitchFamily="34" charset="0"/>
              </a:rPr>
            </a:br>
            <a:r>
              <a:rPr lang="en-US" sz="3600" b="1" dirty="0" smtClean="0">
                <a:latin typeface="Arial Narrow" pitchFamily="34" charset="0"/>
              </a:rPr>
              <a:t>More love O Christ to Thee</a:t>
            </a:r>
            <a:r>
              <a:rPr lang="en-US" sz="3600" dirty="0" smtClean="0">
                <a:latin typeface="Arial Narrow" pitchFamily="34" charset="0"/>
              </a:rPr>
              <a:t/>
            </a:r>
            <a:br>
              <a:rPr lang="en-US" sz="3600" dirty="0" smtClean="0">
                <a:latin typeface="Arial Narrow" pitchFamily="34" charset="0"/>
              </a:rPr>
            </a:br>
            <a:r>
              <a:rPr lang="en-US" sz="3600" b="1" dirty="0" smtClean="0">
                <a:latin typeface="Arial Narrow" pitchFamily="34" charset="0"/>
              </a:rPr>
              <a:t>More love to Thee more love to Thee</a:t>
            </a:r>
            <a:endParaRPr lang="en-US" sz="3600" dirty="0">
              <a:latin typeface="Arial Narrow" pitchFamily="34" charset="0"/>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4294967295"/>
          </p:nvPr>
        </p:nvSpPr>
        <p:spPr>
          <a:xfrm>
            <a:off x="0" y="0"/>
            <a:ext cx="9144000" cy="4038600"/>
          </a:xfrm>
          <a:noFill/>
        </p:spPr>
        <p:txBody>
          <a:bodyPr>
            <a:normAutofit lnSpcReduction="10000"/>
          </a:bodyPr>
          <a:lstStyle/>
          <a:p>
            <a:pPr marL="609600" indent="-609600" algn="ctr">
              <a:lnSpc>
                <a:spcPct val="90000"/>
              </a:lnSpc>
              <a:buFontTx/>
              <a:buNone/>
            </a:pPr>
            <a:endParaRPr lang="en-US" altLang="zh-TW" dirty="0" smtClean="0">
              <a:solidFill>
                <a:srgbClr val="99FF99"/>
              </a:solidFill>
              <a:latin typeface="Times New Roman" pitchFamily="18" charset="0"/>
              <a:ea typeface="標楷體" pitchFamily="65" charset="-120"/>
              <a:cs typeface="Times New Roman" pitchFamily="18" charset="0"/>
            </a:endParaRPr>
          </a:p>
          <a:p>
            <a:pPr marL="609600" indent="-609600" algn="ctr">
              <a:lnSpc>
                <a:spcPct val="90000"/>
              </a:lnSpc>
              <a:buFontTx/>
              <a:buNone/>
            </a:pPr>
            <a:r>
              <a:rPr lang="zh-TW" altLang="en-US" sz="4000" dirty="0" smtClean="0"/>
              <a:t> </a:t>
            </a:r>
            <a:r>
              <a:rPr lang="en-US" sz="4000" b="1" dirty="0" smtClean="0">
                <a:latin typeface="Arial Narrow" pitchFamily="34" charset="0"/>
              </a:rPr>
              <a:t>Once earthly joy I craved</a:t>
            </a:r>
          </a:p>
          <a:p>
            <a:pPr marL="609600" indent="-609600" algn="ctr">
              <a:lnSpc>
                <a:spcPct val="90000"/>
              </a:lnSpc>
              <a:buFontTx/>
              <a:buNone/>
            </a:pPr>
            <a:r>
              <a:rPr lang="en-US" sz="4000" b="1" dirty="0" smtClean="0">
                <a:latin typeface="Arial Narrow" pitchFamily="34" charset="0"/>
              </a:rPr>
              <a:t> Sought peace and rest</a:t>
            </a:r>
            <a:r>
              <a:rPr lang="en-US" sz="4000" dirty="0" smtClean="0">
                <a:latin typeface="Arial Narrow" pitchFamily="34" charset="0"/>
              </a:rPr>
              <a:t/>
            </a:r>
            <a:br>
              <a:rPr lang="en-US" sz="4000" dirty="0" smtClean="0">
                <a:latin typeface="Arial Narrow" pitchFamily="34" charset="0"/>
              </a:rPr>
            </a:br>
            <a:r>
              <a:rPr lang="en-US" sz="4000" b="1" dirty="0" smtClean="0">
                <a:latin typeface="Arial Narrow" pitchFamily="34" charset="0"/>
              </a:rPr>
              <a:t>Now Thee alone I seek give what is best</a:t>
            </a:r>
            <a:r>
              <a:rPr lang="en-US" sz="4000" dirty="0" smtClean="0">
                <a:latin typeface="Arial Narrow" pitchFamily="34" charset="0"/>
              </a:rPr>
              <a:t/>
            </a:r>
            <a:br>
              <a:rPr lang="en-US" sz="4000" dirty="0" smtClean="0">
                <a:latin typeface="Arial Narrow" pitchFamily="34" charset="0"/>
              </a:rPr>
            </a:br>
            <a:r>
              <a:rPr lang="en-US" sz="4000" b="1" dirty="0" smtClean="0">
                <a:latin typeface="Arial Narrow" pitchFamily="34" charset="0"/>
              </a:rPr>
              <a:t>This all my prayer shall be</a:t>
            </a:r>
            <a:r>
              <a:rPr lang="en-US" sz="4000" dirty="0" smtClean="0">
                <a:latin typeface="Arial Narrow" pitchFamily="34" charset="0"/>
              </a:rPr>
              <a:t/>
            </a:r>
            <a:br>
              <a:rPr lang="en-US" sz="4000" dirty="0" smtClean="0">
                <a:latin typeface="Arial Narrow" pitchFamily="34" charset="0"/>
              </a:rPr>
            </a:br>
            <a:r>
              <a:rPr lang="en-US" sz="4000" b="1" dirty="0" smtClean="0">
                <a:latin typeface="Arial Narrow" pitchFamily="34" charset="0"/>
              </a:rPr>
              <a:t>More love O Christ to Thee</a:t>
            </a:r>
            <a:r>
              <a:rPr lang="en-US" sz="4000" dirty="0" smtClean="0">
                <a:latin typeface="Arial Narrow" pitchFamily="34" charset="0"/>
              </a:rPr>
              <a:t/>
            </a:r>
            <a:br>
              <a:rPr lang="en-US" sz="4000" dirty="0" smtClean="0">
                <a:latin typeface="Arial Narrow" pitchFamily="34" charset="0"/>
              </a:rPr>
            </a:br>
            <a:r>
              <a:rPr lang="en-US" sz="4000" b="1" dirty="0" smtClean="0">
                <a:latin typeface="Arial Narrow" pitchFamily="34" charset="0"/>
              </a:rPr>
              <a:t>More love to Thee more love to Thee</a:t>
            </a:r>
            <a:endParaRPr lang="en-US" altLang="zh-TW" sz="4200" b="1" dirty="0" smtClean="0">
              <a:latin typeface="Arial Narrow" pitchFamily="34" charset="0"/>
              <a:ea typeface="SimSun" pitchFamily="2" charset="-122"/>
              <a:cs typeface="Times New Roman" pitchFamily="18" charset="0"/>
            </a:endParaRPr>
          </a:p>
          <a:p>
            <a:pPr marL="609600" indent="-609600" algn="ctr">
              <a:lnSpc>
                <a:spcPct val="90000"/>
              </a:lnSpc>
              <a:buFontTx/>
              <a:buNone/>
            </a:pPr>
            <a:endParaRPr lang="en-US" altLang="zh-TW" sz="3600" b="1" dirty="0" smtClean="0">
              <a:latin typeface="Arial Narrow" pitchFamily="34" charset="0"/>
              <a:ea typeface="標楷體" pitchFamily="65" charset="-120"/>
              <a:cs typeface="Times New Roman" pitchFamily="18" charset="0"/>
            </a:endParaRPr>
          </a:p>
        </p:txBody>
      </p:sp>
      <p:sp>
        <p:nvSpPr>
          <p:cNvPr id="7" name="Rectangle 6"/>
          <p:cNvSpPr/>
          <p:nvPr/>
        </p:nvSpPr>
        <p:spPr>
          <a:xfrm>
            <a:off x="838200" y="3886200"/>
            <a:ext cx="7696200" cy="2554545"/>
          </a:xfrm>
          <a:prstGeom prst="rect">
            <a:avLst/>
          </a:prstGeom>
        </p:spPr>
        <p:txBody>
          <a:bodyPr wrap="square">
            <a:spAutoFit/>
          </a:bodyPr>
          <a:lstStyle/>
          <a:p>
            <a:pPr algn="ctr"/>
            <a:r>
              <a:rPr lang="zh-TW" altLang="en-US" sz="4000" b="1" dirty="0" smtClean="0">
                <a:latin typeface="SimSun" pitchFamily="2" charset="-122"/>
                <a:ea typeface="SimSun" pitchFamily="2" charset="-122"/>
              </a:rPr>
              <a:t>從前貪愛世俗，單顧己身，</a:t>
            </a:r>
            <a:endParaRPr lang="en-US" altLang="zh-TW" sz="4000" b="1" dirty="0" smtClean="0">
              <a:latin typeface="SimSun" pitchFamily="2" charset="-122"/>
              <a:ea typeface="SimSun" pitchFamily="2" charset="-122"/>
            </a:endParaRPr>
          </a:p>
          <a:p>
            <a:pPr algn="ctr"/>
            <a:r>
              <a:rPr lang="zh-TW" altLang="en-US" sz="4000" b="1" dirty="0" smtClean="0">
                <a:latin typeface="SimSun" pitchFamily="2" charset="-122"/>
                <a:ea typeface="SimSun" pitchFamily="2" charset="-122"/>
              </a:rPr>
              <a:t>今日所愛惟你，如愛奇珍：</a:t>
            </a:r>
          </a:p>
          <a:p>
            <a:pPr algn="ctr"/>
            <a:r>
              <a:rPr lang="zh-TW" altLang="en-US" sz="4000" b="1" dirty="0" smtClean="0">
                <a:latin typeface="SimSun" pitchFamily="2" charset="-122"/>
                <a:ea typeface="SimSun" pitchFamily="2" charset="-122"/>
              </a:rPr>
              <a:t>為此懇求天父：使我深愛我主，</a:t>
            </a:r>
            <a:endParaRPr lang="en-US" altLang="zh-TW" sz="4000" b="1" dirty="0" smtClean="0">
              <a:latin typeface="SimSun" pitchFamily="2" charset="-122"/>
              <a:ea typeface="SimSun" pitchFamily="2" charset="-122"/>
            </a:endParaRPr>
          </a:p>
          <a:p>
            <a:pPr algn="ctr"/>
            <a:r>
              <a:rPr lang="zh-TW" altLang="en-US" sz="4000" b="1" dirty="0" smtClean="0">
                <a:latin typeface="SimSun" pitchFamily="2" charset="-122"/>
                <a:ea typeface="SimSun" pitchFamily="2" charset="-122"/>
              </a:rPr>
              <a:t>愛主更深，愛主更深！</a:t>
            </a:r>
            <a:endParaRPr lang="zh-TW" altLang="en-US" sz="4000" b="1" dirty="0">
              <a:latin typeface="SimSun" pitchFamily="2" charset="-122"/>
              <a:ea typeface="SimSun" pitchFamily="2" charset="-122"/>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4294967295"/>
          </p:nvPr>
        </p:nvSpPr>
        <p:spPr>
          <a:xfrm>
            <a:off x="0" y="-228600"/>
            <a:ext cx="8763000" cy="3124200"/>
          </a:xfrm>
          <a:noFill/>
        </p:spPr>
        <p:txBody>
          <a:bodyPr>
            <a:normAutofit fontScale="92500" lnSpcReduction="20000"/>
          </a:bodyPr>
          <a:lstStyle/>
          <a:p>
            <a:pPr marL="609600" indent="-609600" algn="ctr">
              <a:lnSpc>
                <a:spcPct val="90000"/>
              </a:lnSpc>
              <a:buFontTx/>
              <a:buNone/>
            </a:pPr>
            <a:endParaRPr lang="en-US" altLang="zh-TW" dirty="0" smtClean="0">
              <a:solidFill>
                <a:srgbClr val="99FF99"/>
              </a:solidFill>
              <a:latin typeface="Times New Roman" pitchFamily="18" charset="0"/>
              <a:ea typeface="標楷體" pitchFamily="65" charset="-120"/>
              <a:cs typeface="Times New Roman" pitchFamily="18" charset="0"/>
            </a:endParaRPr>
          </a:p>
          <a:p>
            <a:pPr algn="ctr">
              <a:buNone/>
            </a:pPr>
            <a:r>
              <a:rPr lang="zh-TW" altLang="en-US" sz="4000" dirty="0" smtClean="0"/>
              <a:t> </a:t>
            </a:r>
            <a:r>
              <a:rPr lang="zh-TW" altLang="en-US" sz="4300" b="1" dirty="0" smtClean="0">
                <a:latin typeface="SimSun" pitchFamily="2" charset="-122"/>
                <a:ea typeface="SimSun" pitchFamily="2" charset="-122"/>
              </a:rPr>
              <a:t>即或死亡將臨，一息尚存</a:t>
            </a:r>
            <a:endParaRPr lang="en-US" altLang="zh-TW" sz="4300" b="1" dirty="0" smtClean="0">
              <a:latin typeface="SimSun" pitchFamily="2" charset="-122"/>
              <a:ea typeface="SimSun" pitchFamily="2" charset="-122"/>
            </a:endParaRPr>
          </a:p>
          <a:p>
            <a:pPr algn="ctr">
              <a:buNone/>
            </a:pPr>
            <a:r>
              <a:rPr lang="zh-TW" altLang="en-US" sz="4300" b="1" dirty="0" smtClean="0">
                <a:latin typeface="SimSun" pitchFamily="2" charset="-122"/>
                <a:ea typeface="SimSun" pitchFamily="2" charset="-122"/>
              </a:rPr>
              <a:t>我仍呻吟求告，望主賜恩</a:t>
            </a:r>
          </a:p>
          <a:p>
            <a:pPr algn="ctr">
              <a:buNone/>
            </a:pPr>
            <a:r>
              <a:rPr lang="zh-TW" altLang="en-US" sz="4300" b="1" dirty="0" smtClean="0">
                <a:latin typeface="SimSun" pitchFamily="2" charset="-122"/>
                <a:ea typeface="SimSun" pitchFamily="2" charset="-122"/>
              </a:rPr>
              <a:t>使我進入天府：永遠深愛我主</a:t>
            </a:r>
            <a:endParaRPr lang="en-US" altLang="zh-TW" sz="4300" b="1" dirty="0" smtClean="0">
              <a:latin typeface="SimSun" pitchFamily="2" charset="-122"/>
              <a:ea typeface="SimSun" pitchFamily="2" charset="-122"/>
            </a:endParaRPr>
          </a:p>
          <a:p>
            <a:pPr algn="ctr">
              <a:buNone/>
            </a:pPr>
            <a:r>
              <a:rPr lang="zh-TW" altLang="en-US" sz="4300" b="1" dirty="0" smtClean="0">
                <a:latin typeface="SimSun" pitchFamily="2" charset="-122"/>
                <a:ea typeface="SimSun" pitchFamily="2" charset="-122"/>
              </a:rPr>
              <a:t>愛主更深，愛主更深！</a:t>
            </a:r>
          </a:p>
          <a:p>
            <a:pPr marL="609600" indent="-609600" algn="ctr">
              <a:lnSpc>
                <a:spcPct val="90000"/>
              </a:lnSpc>
              <a:buFontTx/>
              <a:buNone/>
            </a:pPr>
            <a:endParaRPr lang="en-US" altLang="zh-TW" sz="3900" b="1" dirty="0" smtClean="0">
              <a:latin typeface="SimSun" pitchFamily="2" charset="-122"/>
              <a:ea typeface="SimSun" pitchFamily="2" charset="-122"/>
              <a:cs typeface="Times New Roman" pitchFamily="18" charset="0"/>
            </a:endParaRPr>
          </a:p>
          <a:p>
            <a:pPr marL="609600" indent="-609600" algn="ctr">
              <a:lnSpc>
                <a:spcPct val="90000"/>
              </a:lnSpc>
              <a:buFontTx/>
              <a:buNone/>
            </a:pPr>
            <a:endParaRPr lang="en-US" altLang="zh-TW" sz="3600" b="1" dirty="0" smtClean="0">
              <a:latin typeface="Arial Narrow" pitchFamily="34" charset="0"/>
              <a:ea typeface="標楷體" pitchFamily="65" charset="-120"/>
              <a:cs typeface="Times New Roman" pitchFamily="18" charset="0"/>
            </a:endParaRPr>
          </a:p>
        </p:txBody>
      </p:sp>
      <p:sp>
        <p:nvSpPr>
          <p:cNvPr id="3" name="Rectangle 2"/>
          <p:cNvSpPr/>
          <p:nvPr/>
        </p:nvSpPr>
        <p:spPr>
          <a:xfrm>
            <a:off x="0" y="3352800"/>
            <a:ext cx="9144000" cy="2862322"/>
          </a:xfrm>
          <a:prstGeom prst="rect">
            <a:avLst/>
          </a:prstGeom>
        </p:spPr>
        <p:txBody>
          <a:bodyPr wrap="square">
            <a:spAutoFit/>
          </a:bodyPr>
          <a:lstStyle/>
          <a:p>
            <a:pPr algn="ctr"/>
            <a:r>
              <a:rPr lang="en-US" sz="3600" b="1" dirty="0" smtClean="0">
                <a:latin typeface="Arial Narrow" pitchFamily="34" charset="0"/>
              </a:rPr>
              <a:t>Then shall my every breath sing out your praise</a:t>
            </a:r>
            <a:r>
              <a:rPr lang="en-US" sz="3600" dirty="0" smtClean="0">
                <a:latin typeface="Arial Narrow" pitchFamily="34" charset="0"/>
              </a:rPr>
              <a:t/>
            </a:r>
            <a:br>
              <a:rPr lang="en-US" sz="3600" dirty="0" smtClean="0">
                <a:latin typeface="Arial Narrow" pitchFamily="34" charset="0"/>
              </a:rPr>
            </a:br>
            <a:r>
              <a:rPr lang="en-US" sz="3600" b="1" dirty="0" smtClean="0">
                <a:latin typeface="Arial Narrow" pitchFamily="34" charset="0"/>
              </a:rPr>
              <a:t>This be the only song my heart shall raise</a:t>
            </a:r>
            <a:r>
              <a:rPr lang="en-US" sz="3600" dirty="0" smtClean="0">
                <a:latin typeface="Arial Narrow" pitchFamily="34" charset="0"/>
              </a:rPr>
              <a:t/>
            </a:r>
            <a:br>
              <a:rPr lang="en-US" sz="3600" dirty="0" smtClean="0">
                <a:latin typeface="Arial Narrow" pitchFamily="34" charset="0"/>
              </a:rPr>
            </a:br>
            <a:r>
              <a:rPr lang="en-US" sz="3600" b="1" dirty="0" smtClean="0">
                <a:latin typeface="Arial Narrow" pitchFamily="34" charset="0"/>
              </a:rPr>
              <a:t>This all my prayer shall be</a:t>
            </a:r>
            <a:r>
              <a:rPr lang="en-US" sz="3600" dirty="0" smtClean="0">
                <a:latin typeface="Arial Narrow" pitchFamily="34" charset="0"/>
              </a:rPr>
              <a:t/>
            </a:r>
            <a:br>
              <a:rPr lang="en-US" sz="3600" dirty="0" smtClean="0">
                <a:latin typeface="Arial Narrow" pitchFamily="34" charset="0"/>
              </a:rPr>
            </a:br>
            <a:r>
              <a:rPr lang="en-US" sz="3600" b="1" dirty="0" smtClean="0">
                <a:latin typeface="Arial Narrow" pitchFamily="34" charset="0"/>
              </a:rPr>
              <a:t>More love O Christ to Thee</a:t>
            </a:r>
            <a:r>
              <a:rPr lang="en-US" sz="3600" dirty="0" smtClean="0">
                <a:latin typeface="Arial Narrow" pitchFamily="34" charset="0"/>
              </a:rPr>
              <a:t/>
            </a:r>
            <a:br>
              <a:rPr lang="en-US" sz="3600" dirty="0" smtClean="0">
                <a:latin typeface="Arial Narrow" pitchFamily="34" charset="0"/>
              </a:rPr>
            </a:br>
            <a:r>
              <a:rPr lang="en-US" sz="3600" b="1" dirty="0" smtClean="0">
                <a:latin typeface="Arial Narrow" pitchFamily="34" charset="0"/>
              </a:rPr>
              <a:t>More love to Thee more love to Thee</a:t>
            </a:r>
            <a:endParaRPr lang="en-US" sz="3600" dirty="0">
              <a:latin typeface="Arial Narrow" pitchFamily="34" charset="0"/>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796636"/>
            <a:ext cx="6477000" cy="4955203"/>
          </a:xfrm>
          <a:prstGeom prst="rect">
            <a:avLst/>
          </a:prstGeom>
          <a:noFill/>
        </p:spPr>
        <p:txBody>
          <a:bodyPr wrap="square" rtlCol="0">
            <a:spAutoFit/>
          </a:bodyPr>
          <a:lstStyle/>
          <a:p>
            <a:pPr algn="ctr"/>
            <a:endParaRPr lang="en-US" altLang="zh-CN" sz="6000" dirty="0" smtClean="0">
              <a:latin typeface="SimSun" panose="02010600030101010101" pitchFamily="2" charset="-122"/>
              <a:ea typeface="SimSun" panose="02010600030101010101" pitchFamily="2" charset="-122"/>
            </a:endParaRPr>
          </a:p>
          <a:p>
            <a:pPr algn="ctr"/>
            <a:r>
              <a:rPr lang="zh-CN" altLang="en-US" sz="6000" dirty="0" smtClean="0">
                <a:latin typeface="SimSun" panose="02010600030101010101" pitchFamily="2" charset="-122"/>
                <a:ea typeface="SimSun" panose="02010600030101010101" pitchFamily="2" charset="-122"/>
              </a:rPr>
              <a:t>奉</a:t>
            </a:r>
            <a:r>
              <a:rPr lang="en-US" sz="6000" dirty="0" smtClean="0">
                <a:latin typeface="SimSun" panose="02010600030101010101" pitchFamily="2" charset="-122"/>
                <a:ea typeface="SimSun" panose="02010600030101010101" pitchFamily="2" charset="-122"/>
              </a:rPr>
              <a:t>    </a:t>
            </a:r>
            <a:r>
              <a:rPr lang="zh-CN" altLang="en-US" sz="6000" dirty="0">
                <a:latin typeface="SimSun" panose="02010600030101010101" pitchFamily="2" charset="-122"/>
                <a:ea typeface="SimSun" panose="02010600030101010101" pitchFamily="2" charset="-122"/>
              </a:rPr>
              <a:t>献</a:t>
            </a:r>
            <a:r>
              <a:rPr lang="en-US" altLang="zh-CN" sz="1600" dirty="0">
                <a:latin typeface="SimSun" panose="02010600030101010101" pitchFamily="2" charset="-122"/>
                <a:ea typeface="SimSun" panose="02010600030101010101" pitchFamily="2" charset="-122"/>
              </a:rPr>
              <a:t/>
            </a:r>
            <a:br>
              <a:rPr lang="en-US" altLang="zh-CN" sz="1600" dirty="0">
                <a:latin typeface="SimSun" panose="02010600030101010101" pitchFamily="2" charset="-122"/>
                <a:ea typeface="SimSun" panose="02010600030101010101" pitchFamily="2" charset="-122"/>
              </a:rPr>
            </a:br>
            <a:r>
              <a:rPr lang="en-US" sz="1600" dirty="0"/>
              <a:t/>
            </a:r>
            <a:br>
              <a:rPr lang="en-US" sz="1600" dirty="0"/>
            </a:br>
            <a:r>
              <a:rPr lang="en-US" sz="6000" dirty="0">
                <a:latin typeface="Arial Narrow" panose="020B0606020202030204" pitchFamily="34" charset="0"/>
              </a:rPr>
              <a:t>Tithes &amp; Offerings</a:t>
            </a:r>
            <a:br>
              <a:rPr lang="en-US" sz="6000" dirty="0">
                <a:latin typeface="Arial Narrow" panose="020B0606020202030204" pitchFamily="34" charset="0"/>
              </a:rPr>
            </a:br>
            <a:r>
              <a:rPr lang="en-US" sz="6000" b="1" dirty="0">
                <a:latin typeface="Arial Narrow" panose="020B0606020202030204" pitchFamily="34" charset="0"/>
              </a:rPr>
              <a:t/>
            </a:r>
            <a:br>
              <a:rPr lang="en-US" sz="6000" b="1" dirty="0">
                <a:latin typeface="Arial Narrow" panose="020B0606020202030204" pitchFamily="34" charset="0"/>
              </a:rPr>
            </a:br>
            <a:endParaRPr lang="en-US" sz="6000" dirty="0"/>
          </a:p>
        </p:txBody>
      </p:sp>
    </p:spTree>
    <p:extLst>
      <p:ext uri="{BB962C8B-B14F-4D97-AF65-F5344CB8AC3E}">
        <p14:creationId xmlns:p14="http://schemas.microsoft.com/office/powerpoint/2010/main" val="18600125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838200"/>
            <a:ext cx="8153400" cy="5632311"/>
          </a:xfrm>
          <a:prstGeom prst="rect">
            <a:avLst/>
          </a:prstGeom>
          <a:noFill/>
        </p:spPr>
        <p:txBody>
          <a:bodyPr wrap="square" rtlCol="0">
            <a:spAutoFit/>
          </a:bodyPr>
          <a:lstStyle/>
          <a:p>
            <a:pPr algn="ctr"/>
            <a:endParaRPr lang="en-US" altLang="zh-CN" sz="6000" b="1" dirty="0" smtClean="0">
              <a:latin typeface="SimSun" panose="02010600030101010101" pitchFamily="2" charset="-122"/>
              <a:ea typeface="SimSun" panose="02010600030101010101" pitchFamily="2" charset="-122"/>
            </a:endParaRPr>
          </a:p>
          <a:p>
            <a:pPr algn="ctr"/>
            <a:r>
              <a:rPr lang="zh-CN" altLang="en-US" sz="6000" b="1" dirty="0" smtClean="0">
                <a:latin typeface="SimSun" panose="02010600030101010101" pitchFamily="2" charset="-122"/>
                <a:ea typeface="SimSun" panose="02010600030101010101" pitchFamily="2" charset="-122"/>
              </a:rPr>
              <a:t>歡 </a:t>
            </a:r>
            <a:r>
              <a:rPr lang="zh-CN" altLang="en-US" sz="6000" b="1" dirty="0">
                <a:latin typeface="SimSun" panose="02010600030101010101" pitchFamily="2" charset="-122"/>
                <a:ea typeface="SimSun" panose="02010600030101010101" pitchFamily="2" charset="-122"/>
              </a:rPr>
              <a:t>迎 及 報 告</a:t>
            </a:r>
            <a:r>
              <a:rPr lang="en-US" sz="6000" dirty="0">
                <a:latin typeface="SimSun" panose="02010600030101010101" pitchFamily="2" charset="-122"/>
                <a:ea typeface="SimSun" panose="02010600030101010101" pitchFamily="2" charset="-122"/>
              </a:rPr>
              <a:t/>
            </a:r>
            <a:br>
              <a:rPr lang="en-US" sz="6000" dirty="0">
                <a:latin typeface="SimSun" panose="02010600030101010101" pitchFamily="2" charset="-122"/>
                <a:ea typeface="SimSun" panose="02010600030101010101" pitchFamily="2" charset="-122"/>
              </a:rPr>
            </a:br>
            <a:endParaRPr lang="en-US" sz="6000" dirty="0" smtClean="0">
              <a:latin typeface="SimSun" panose="02010600030101010101" pitchFamily="2" charset="-122"/>
              <a:ea typeface="SimSun" panose="02010600030101010101" pitchFamily="2" charset="-122"/>
            </a:endParaRPr>
          </a:p>
          <a:p>
            <a:pPr algn="ctr"/>
            <a:r>
              <a:rPr lang="en-US" sz="6000" dirty="0" smtClean="0">
                <a:latin typeface="Arial Narrow" panose="020B0606020202030204" pitchFamily="34" charset="0"/>
              </a:rPr>
              <a:t>Welcome </a:t>
            </a:r>
            <a:r>
              <a:rPr lang="en-US" sz="6000" dirty="0">
                <a:latin typeface="Arial Narrow" panose="020B0606020202030204" pitchFamily="34" charset="0"/>
              </a:rPr>
              <a:t>&amp; Announcements</a:t>
            </a:r>
            <a:br>
              <a:rPr lang="en-US" sz="6000" dirty="0">
                <a:latin typeface="Arial Narrow" panose="020B0606020202030204" pitchFamily="34" charset="0"/>
              </a:rPr>
            </a:br>
            <a:r>
              <a:rPr lang="en-US" sz="6000" dirty="0">
                <a:latin typeface="Arial Narrow" panose="020B0606020202030204" pitchFamily="34" charset="0"/>
              </a:rPr>
              <a:t/>
            </a:r>
            <a:br>
              <a:rPr lang="en-US" sz="6000" dirty="0">
                <a:latin typeface="Arial Narrow" panose="020B0606020202030204" pitchFamily="34" charset="0"/>
              </a:rPr>
            </a:br>
            <a:endParaRPr lang="en-US" sz="6000" dirty="0">
              <a:latin typeface="Arial Narrow" panose="020B0606020202030204" pitchFamily="34" charset="0"/>
            </a:endParaRPr>
          </a:p>
        </p:txBody>
      </p:sp>
    </p:spTree>
    <p:extLst>
      <p:ext uri="{BB962C8B-B14F-4D97-AF65-F5344CB8AC3E}">
        <p14:creationId xmlns:p14="http://schemas.microsoft.com/office/powerpoint/2010/main" val="4120793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686800" cy="6494085"/>
          </a:xfrm>
          <a:prstGeom prst="rect">
            <a:avLst/>
          </a:prstGeom>
        </p:spPr>
        <p:txBody>
          <a:bodyPr wrap="square">
            <a:spAutoFit/>
          </a:bodyPr>
          <a:lstStyle/>
          <a:p>
            <a:pPr algn="ctr"/>
            <a:r>
              <a:rPr lang="zh-CN" altLang="en-US" sz="4000" b="1" dirty="0" smtClean="0">
                <a:latin typeface="SimSun" pitchFamily="2" charset="-122"/>
                <a:ea typeface="SimSun" pitchFamily="2" charset="-122"/>
              </a:rPr>
              <a:t>昨日今日直到永遠</a:t>
            </a:r>
          </a:p>
          <a:p>
            <a:pPr algn="ctr"/>
            <a:r>
              <a:rPr lang="zh-CN" altLang="en-US" sz="4000" b="1" dirty="0" smtClean="0">
                <a:latin typeface="SimSun" pitchFamily="2" charset="-122"/>
                <a:ea typeface="SimSun" pitchFamily="2" charset="-122"/>
              </a:rPr>
              <a:t>耶穌不改變</a:t>
            </a:r>
          </a:p>
          <a:p>
            <a:pPr algn="ctr"/>
            <a:r>
              <a:rPr lang="zh-CN" altLang="en-US" sz="4000" b="1" dirty="0" smtClean="0">
                <a:latin typeface="SimSun" pitchFamily="2" charset="-122"/>
                <a:ea typeface="SimSun" pitchFamily="2" charset="-122"/>
              </a:rPr>
              <a:t>天地萬物</a:t>
            </a:r>
            <a:r>
              <a:rPr lang="en-US" altLang="zh-CN" sz="4000" b="1" dirty="0" smtClean="0">
                <a:latin typeface="SimSun" pitchFamily="2" charset="-122"/>
                <a:ea typeface="SimSun" pitchFamily="2" charset="-122"/>
              </a:rPr>
              <a:t>, </a:t>
            </a:r>
            <a:r>
              <a:rPr lang="zh-CN" altLang="en-US" sz="4000" b="1" dirty="0" smtClean="0">
                <a:latin typeface="SimSun" pitchFamily="2" charset="-122"/>
                <a:ea typeface="SimSun" pitchFamily="2" charset="-122"/>
              </a:rPr>
              <a:t>都要改變</a:t>
            </a:r>
          </a:p>
          <a:p>
            <a:pPr algn="ctr"/>
            <a:r>
              <a:rPr lang="zh-CN" altLang="en-US" sz="4000" b="1" dirty="0" smtClean="0">
                <a:latin typeface="SimSun" pitchFamily="2" charset="-122"/>
                <a:ea typeface="SimSun" pitchFamily="2" charset="-122"/>
              </a:rPr>
              <a:t>耶穌不改變</a:t>
            </a:r>
            <a:endParaRPr lang="en-US" altLang="zh-CN" sz="4000" b="1" dirty="0" smtClean="0">
              <a:latin typeface="SimSun" pitchFamily="2" charset="-122"/>
              <a:ea typeface="SimSun" pitchFamily="2" charset="-122"/>
            </a:endParaRPr>
          </a:p>
          <a:p>
            <a:pPr algn="ctr"/>
            <a:endParaRPr lang="en-US" altLang="zh-CN" sz="4000" b="1" dirty="0">
              <a:latin typeface="SimSun" pitchFamily="2" charset="-122"/>
              <a:ea typeface="SimSun" pitchFamily="2" charset="-122"/>
            </a:endParaRPr>
          </a:p>
          <a:p>
            <a:pPr algn="ctr"/>
            <a:r>
              <a:rPr lang="en-US" sz="4000" b="1" dirty="0">
                <a:latin typeface="Arial Narrow" pitchFamily="34" charset="0"/>
              </a:rPr>
              <a:t>Yesterday today forever</a:t>
            </a:r>
            <a:r>
              <a:rPr lang="en-US" sz="4000" dirty="0">
                <a:latin typeface="Arial Narrow" pitchFamily="34" charset="0"/>
              </a:rPr>
              <a:t/>
            </a:r>
            <a:br>
              <a:rPr lang="en-US" sz="4000" dirty="0">
                <a:latin typeface="Arial Narrow" pitchFamily="34" charset="0"/>
              </a:rPr>
            </a:br>
            <a:r>
              <a:rPr lang="en-US" sz="4000" b="1" dirty="0">
                <a:latin typeface="Arial Narrow" pitchFamily="34" charset="0"/>
              </a:rPr>
              <a:t>Jesus is the same</a:t>
            </a:r>
            <a:r>
              <a:rPr lang="en-US" sz="4000" dirty="0">
                <a:latin typeface="Arial Narrow" pitchFamily="34" charset="0"/>
              </a:rPr>
              <a:t/>
            </a:r>
            <a:br>
              <a:rPr lang="en-US" sz="4000" dirty="0">
                <a:latin typeface="Arial Narrow" pitchFamily="34" charset="0"/>
              </a:rPr>
            </a:br>
            <a:r>
              <a:rPr lang="en-US" sz="4000" b="1" dirty="0">
                <a:latin typeface="Arial Narrow" pitchFamily="34" charset="0"/>
              </a:rPr>
              <a:t>All may change but Jesus never</a:t>
            </a:r>
            <a:r>
              <a:rPr lang="en-US" sz="4000" dirty="0">
                <a:latin typeface="Arial Narrow" pitchFamily="34" charset="0"/>
              </a:rPr>
              <a:t/>
            </a:r>
            <a:br>
              <a:rPr lang="en-US" sz="4000" dirty="0">
                <a:latin typeface="Arial Narrow" pitchFamily="34" charset="0"/>
              </a:rPr>
            </a:br>
            <a:r>
              <a:rPr lang="en-US" sz="4000" b="1" dirty="0">
                <a:latin typeface="Arial Narrow" pitchFamily="34" charset="0"/>
              </a:rPr>
              <a:t>Glory to His name</a:t>
            </a:r>
            <a:r>
              <a:rPr lang="en-US" sz="4000" dirty="0">
                <a:latin typeface="Arial Narrow" pitchFamily="34" charset="0"/>
              </a:rPr>
              <a:t/>
            </a:r>
            <a:br>
              <a:rPr lang="en-US" sz="4000" dirty="0">
                <a:latin typeface="Arial Narrow" pitchFamily="34" charset="0"/>
              </a:rPr>
            </a:br>
            <a:endParaRPr lang="zh-CN" altLang="en-US" sz="4000" b="1" dirty="0" smtClean="0">
              <a:latin typeface="SimSun" pitchFamily="2" charset="-122"/>
              <a:ea typeface="SimSun" pitchFamily="2" charset="-122"/>
            </a:endParaRPr>
          </a:p>
        </p:txBody>
      </p:sp>
    </p:spTree>
    <p:extLst>
      <p:ext uri="{BB962C8B-B14F-4D97-AF65-F5344CB8AC3E}">
        <p14:creationId xmlns:p14="http://schemas.microsoft.com/office/powerpoint/2010/main" val="5995492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676400"/>
            <a:ext cx="5486400" cy="2215991"/>
          </a:xfrm>
          <a:prstGeom prst="rect">
            <a:avLst/>
          </a:prstGeom>
          <a:noFill/>
        </p:spPr>
        <p:txBody>
          <a:bodyPr wrap="square" rtlCol="0">
            <a:spAutoFit/>
          </a:bodyPr>
          <a:lstStyle/>
          <a:p>
            <a:pPr algn="ctr"/>
            <a:r>
              <a:rPr lang="zh-TW" altLang="en-US" sz="6000" dirty="0">
                <a:effectLst>
                  <a:outerShdw blurRad="38100" dist="38100" dir="2700000" algn="tl">
                    <a:srgbClr val="000000">
                      <a:alpha val="43137"/>
                    </a:srgbClr>
                  </a:outerShdw>
                </a:effectLst>
                <a:latin typeface="SimSun" panose="02010600030101010101" pitchFamily="2" charset="-122"/>
                <a:ea typeface="SimSun" panose="02010600030101010101" pitchFamily="2" charset="-122"/>
              </a:rPr>
              <a:t>三一頌</a:t>
            </a:r>
            <a:endParaRPr lang="en-US" sz="6000" dirty="0">
              <a:effectLst>
                <a:outerShdw blurRad="38100" dist="38100" dir="2700000" algn="tl">
                  <a:srgbClr val="000000">
                    <a:alpha val="43137"/>
                  </a:srgbClr>
                </a:outerShdw>
              </a:effectLst>
              <a:latin typeface="SimSun" panose="02010600030101010101" pitchFamily="2" charset="-122"/>
              <a:ea typeface="SimSun" panose="02010600030101010101" pitchFamily="2" charset="-122"/>
            </a:endParaRPr>
          </a:p>
          <a:p>
            <a:pPr algn="ctr"/>
            <a:r>
              <a:rPr lang="en-US" sz="60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Doxology</a:t>
            </a:r>
          </a:p>
          <a:p>
            <a:pPr algn="ctr"/>
            <a:endParaRPr lang="en-US" dirty="0"/>
          </a:p>
        </p:txBody>
      </p:sp>
    </p:spTree>
    <p:extLst>
      <p:ext uri="{BB962C8B-B14F-4D97-AF65-F5344CB8AC3E}">
        <p14:creationId xmlns:p14="http://schemas.microsoft.com/office/powerpoint/2010/main" val="36922037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52400"/>
            <a:ext cx="7924800" cy="6771084"/>
          </a:xfrm>
          <a:prstGeom prst="rect">
            <a:avLst/>
          </a:prstGeom>
          <a:noFill/>
        </p:spPr>
        <p:txBody>
          <a:bodyPr wrap="square" rtlCol="0">
            <a:spAutoFit/>
          </a:bodyPr>
          <a:lstStyle/>
          <a:p>
            <a:r>
              <a:rPr lang="zh-TW" altLang="en-US" sz="4000" b="1" dirty="0" smtClean="0">
                <a:latin typeface="SimSun" panose="02010600030101010101" pitchFamily="2" charset="-122"/>
                <a:ea typeface="SimSun" panose="02010600030101010101" pitchFamily="2" charset="-122"/>
                <a:cs typeface="Arial" panose="020B0604020202020204" pitchFamily="34" charset="0"/>
              </a:rPr>
              <a:t>     讚</a:t>
            </a:r>
            <a:r>
              <a:rPr lang="zh-TW" altLang="en-US" sz="4000" b="1" dirty="0">
                <a:latin typeface="SimSun" panose="02010600030101010101" pitchFamily="2" charset="-122"/>
                <a:ea typeface="SimSun" panose="02010600030101010101" pitchFamily="2" charset="-122"/>
                <a:cs typeface="Arial" panose="020B0604020202020204" pitchFamily="34" charset="0"/>
              </a:rPr>
              <a:t>美真神萬福之根</a:t>
            </a:r>
            <a:r>
              <a:rPr lang="en-US" altLang="zh-TW" sz="4000" b="1" dirty="0">
                <a:latin typeface="SimSun" panose="02010600030101010101" pitchFamily="2" charset="-122"/>
                <a:ea typeface="SimSun" panose="02010600030101010101" pitchFamily="2" charset="-122"/>
                <a:cs typeface="Arial" panose="020B0604020202020204" pitchFamily="34" charset="0"/>
              </a:rPr>
              <a:t>,</a:t>
            </a:r>
            <a:r>
              <a:rPr lang="zh-TW" altLang="en-US" sz="4000" b="1" dirty="0">
                <a:latin typeface="SimSun" panose="02010600030101010101" pitchFamily="2" charset="-122"/>
                <a:ea typeface="SimSun" panose="02010600030101010101" pitchFamily="2" charset="-122"/>
                <a:cs typeface="Arial" panose="020B0604020202020204" pitchFamily="34" charset="0"/>
              </a:rPr>
              <a:t> </a:t>
            </a:r>
            <a:endParaRPr lang="en-US" altLang="zh-TW" sz="4000" b="1" dirty="0">
              <a:latin typeface="SimSun" panose="02010600030101010101" pitchFamily="2" charset="-122"/>
              <a:ea typeface="SimSun" panose="02010600030101010101" pitchFamily="2" charset="-122"/>
              <a:cs typeface="Arial" panose="020B0604020202020204" pitchFamily="34" charset="0"/>
            </a:endParaRPr>
          </a:p>
          <a:p>
            <a:r>
              <a:rPr lang="zh-TW" altLang="en-US" sz="4000" b="1" dirty="0" smtClean="0">
                <a:latin typeface="SimSun" panose="02010600030101010101" pitchFamily="2" charset="-122"/>
                <a:ea typeface="SimSun" panose="02010600030101010101" pitchFamily="2" charset="-122"/>
                <a:cs typeface="Arial" panose="020B0604020202020204" pitchFamily="34" charset="0"/>
              </a:rPr>
              <a:t>     世</a:t>
            </a:r>
            <a:r>
              <a:rPr lang="zh-TW" altLang="en-US" sz="4000" b="1" dirty="0">
                <a:latin typeface="SimSun" panose="02010600030101010101" pitchFamily="2" charset="-122"/>
                <a:ea typeface="SimSun" panose="02010600030101010101" pitchFamily="2" charset="-122"/>
                <a:cs typeface="Arial" panose="020B0604020202020204" pitchFamily="34" charset="0"/>
              </a:rPr>
              <a:t>上萬民讚美主恩</a:t>
            </a:r>
            <a:endParaRPr lang="en-US" altLang="zh-TW" sz="4000" b="1" dirty="0">
              <a:latin typeface="SimSun" panose="02010600030101010101" pitchFamily="2" charset="-122"/>
              <a:ea typeface="SimSun" panose="02010600030101010101" pitchFamily="2" charset="-122"/>
              <a:cs typeface="Arial" panose="020B0604020202020204" pitchFamily="34" charset="0"/>
            </a:endParaRPr>
          </a:p>
          <a:p>
            <a:r>
              <a:rPr lang="zh-TW" altLang="en-US" sz="4000" b="1" dirty="0" smtClean="0">
                <a:latin typeface="SimSun" panose="02010600030101010101" pitchFamily="2" charset="-122"/>
                <a:ea typeface="SimSun" panose="02010600030101010101" pitchFamily="2" charset="-122"/>
                <a:cs typeface="Arial" panose="020B0604020202020204" pitchFamily="34" charset="0"/>
              </a:rPr>
              <a:t>     天</a:t>
            </a:r>
            <a:r>
              <a:rPr lang="zh-TW" altLang="en-US" sz="4000" b="1" dirty="0">
                <a:latin typeface="SimSun" panose="02010600030101010101" pitchFamily="2" charset="-122"/>
                <a:ea typeface="SimSun" panose="02010600030101010101" pitchFamily="2" charset="-122"/>
                <a:cs typeface="Arial" panose="020B0604020202020204" pitchFamily="34" charset="0"/>
              </a:rPr>
              <a:t>使天軍讚美主名</a:t>
            </a:r>
            <a:r>
              <a:rPr lang="en-US" altLang="zh-TW" sz="4000" b="1" dirty="0">
                <a:latin typeface="SimSun" panose="02010600030101010101" pitchFamily="2" charset="-122"/>
                <a:ea typeface="SimSun" panose="02010600030101010101" pitchFamily="2" charset="-122"/>
                <a:cs typeface="Arial" panose="020B0604020202020204" pitchFamily="34" charset="0"/>
              </a:rPr>
              <a:t>,</a:t>
            </a:r>
            <a:r>
              <a:rPr lang="zh-TW" altLang="en-US" sz="4000" b="1" dirty="0">
                <a:latin typeface="SimSun" panose="02010600030101010101" pitchFamily="2" charset="-122"/>
                <a:ea typeface="SimSun" panose="02010600030101010101" pitchFamily="2" charset="-122"/>
                <a:cs typeface="Arial" panose="020B0604020202020204" pitchFamily="34" charset="0"/>
              </a:rPr>
              <a:t> </a:t>
            </a:r>
            <a:endParaRPr lang="en-US" altLang="zh-TW" sz="4000" b="1" dirty="0">
              <a:latin typeface="SimSun" panose="02010600030101010101" pitchFamily="2" charset="-122"/>
              <a:ea typeface="SimSun" panose="02010600030101010101" pitchFamily="2" charset="-122"/>
              <a:cs typeface="Arial" panose="020B0604020202020204" pitchFamily="34" charset="0"/>
            </a:endParaRPr>
          </a:p>
          <a:p>
            <a:r>
              <a:rPr lang="zh-TW" altLang="en-US" sz="4000" b="1" dirty="0" smtClean="0">
                <a:latin typeface="SimSun" panose="02010600030101010101" pitchFamily="2" charset="-122"/>
                <a:ea typeface="SimSun" panose="02010600030101010101" pitchFamily="2" charset="-122"/>
                <a:cs typeface="Arial" panose="020B0604020202020204" pitchFamily="34" charset="0"/>
              </a:rPr>
              <a:t>     讚</a:t>
            </a:r>
            <a:r>
              <a:rPr lang="zh-TW" altLang="en-US" sz="4000" b="1" dirty="0">
                <a:latin typeface="SimSun" panose="02010600030101010101" pitchFamily="2" charset="-122"/>
                <a:ea typeface="SimSun" panose="02010600030101010101" pitchFamily="2" charset="-122"/>
                <a:cs typeface="Arial" panose="020B0604020202020204" pitchFamily="34" charset="0"/>
              </a:rPr>
              <a:t>美聖父聖子聖靈</a:t>
            </a:r>
            <a:endParaRPr lang="en-US" altLang="zh-TW" sz="4000" b="1" dirty="0">
              <a:latin typeface="SimSun" panose="02010600030101010101" pitchFamily="2" charset="-122"/>
              <a:ea typeface="SimSun" panose="02010600030101010101" pitchFamily="2" charset="-122"/>
              <a:cs typeface="Arial" panose="020B0604020202020204" pitchFamily="34" charset="0"/>
            </a:endParaRPr>
          </a:p>
          <a:p>
            <a:r>
              <a:rPr lang="zh-TW" altLang="en-US" sz="4000" b="1" dirty="0" smtClean="0">
                <a:latin typeface="SimSun" panose="02010600030101010101" pitchFamily="2" charset="-122"/>
                <a:ea typeface="SimSun" panose="02010600030101010101" pitchFamily="2" charset="-122"/>
                <a:cs typeface="Arial" panose="020B0604020202020204" pitchFamily="34" charset="0"/>
              </a:rPr>
              <a:t>          阿</a:t>
            </a:r>
            <a:r>
              <a:rPr lang="zh-TW" altLang="en-US" sz="4000" b="1" dirty="0">
                <a:latin typeface="SimSun" panose="02010600030101010101" pitchFamily="2" charset="-122"/>
                <a:ea typeface="SimSun" panose="02010600030101010101" pitchFamily="2" charset="-122"/>
                <a:cs typeface="Arial" panose="020B0604020202020204" pitchFamily="34" charset="0"/>
              </a:rPr>
              <a:t>門</a:t>
            </a:r>
            <a:endParaRPr lang="en-US" sz="4000" b="1" dirty="0">
              <a:latin typeface="SimSun" panose="02010600030101010101" pitchFamily="2" charset="-122"/>
              <a:ea typeface="SimSun" panose="02010600030101010101" pitchFamily="2" charset="-122"/>
              <a:cs typeface="Arial" panose="020B0604020202020204" pitchFamily="34" charset="0"/>
            </a:endParaRPr>
          </a:p>
          <a:p>
            <a:endParaRPr lang="en-US" altLang="zh-TW" sz="1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altLang="zh-TW" sz="4000" dirty="0">
                <a:latin typeface="Arial Narrow" panose="020B0606020202030204" pitchFamily="34" charset="0"/>
                <a:cs typeface="Arial" panose="020B0604020202020204" pitchFamily="34" charset="0"/>
              </a:rPr>
              <a:t>Praise God, from whom all blessings flow;</a:t>
            </a:r>
          </a:p>
          <a:p>
            <a:r>
              <a:rPr lang="en-US" sz="4000" dirty="0">
                <a:latin typeface="Arial Narrow" panose="020B0606020202030204" pitchFamily="34" charset="0"/>
                <a:cs typeface="Arial" panose="020B0604020202020204" pitchFamily="34" charset="0"/>
              </a:rPr>
              <a:t>Praise Him, all creatures here below,</a:t>
            </a:r>
          </a:p>
          <a:p>
            <a:r>
              <a:rPr lang="en-US" sz="4000" dirty="0">
                <a:latin typeface="Arial Narrow" panose="020B0606020202030204" pitchFamily="34" charset="0"/>
                <a:cs typeface="Arial" panose="020B0604020202020204" pitchFamily="34" charset="0"/>
              </a:rPr>
              <a:t>Praise Him above, ye heavenly host,</a:t>
            </a:r>
          </a:p>
          <a:p>
            <a:r>
              <a:rPr lang="en-US" sz="4000" dirty="0">
                <a:latin typeface="Arial Narrow" panose="020B0606020202030204" pitchFamily="34" charset="0"/>
                <a:cs typeface="Arial" panose="020B0604020202020204" pitchFamily="34" charset="0"/>
              </a:rPr>
              <a:t>Praise Father, Son, and Holy Ghost </a:t>
            </a:r>
          </a:p>
          <a:p>
            <a:r>
              <a:rPr lang="en-US" sz="4000" dirty="0" smtClean="0">
                <a:latin typeface="Arial Narrow" panose="020B0606020202030204" pitchFamily="34" charset="0"/>
                <a:cs typeface="Arial" panose="020B0604020202020204" pitchFamily="34" charset="0"/>
              </a:rPr>
              <a:t>                      Amen</a:t>
            </a:r>
            <a:endParaRPr lang="en-US" sz="4000" dirty="0">
              <a:latin typeface="Arial Narrow" panose="020B0606020202030204" pitchFamily="34" charset="0"/>
              <a:cs typeface="Arial" panose="020B0604020202020204" pitchFamily="34" charset="0"/>
            </a:endParaRPr>
          </a:p>
          <a:p>
            <a:pPr algn="ctr"/>
            <a:endParaRPr lang="en-US" dirty="0"/>
          </a:p>
        </p:txBody>
      </p:sp>
    </p:spTree>
    <p:extLst>
      <p:ext uri="{BB962C8B-B14F-4D97-AF65-F5344CB8AC3E}">
        <p14:creationId xmlns:p14="http://schemas.microsoft.com/office/powerpoint/2010/main" val="32168278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905000"/>
            <a:ext cx="9296400" cy="3139321"/>
          </a:xfrm>
          <a:prstGeom prst="rect">
            <a:avLst/>
          </a:prstGeom>
          <a:noFill/>
        </p:spPr>
        <p:txBody>
          <a:bodyPr wrap="square" rtlCol="0">
            <a:spAutoFit/>
          </a:bodyPr>
          <a:lstStyle/>
          <a:p>
            <a:pPr algn="ctr"/>
            <a:r>
              <a:rPr lang="zh-CN" altLang="en-US" sz="6000" dirty="0">
                <a:latin typeface="SimSun" panose="02010600030101010101" pitchFamily="2" charset="-122"/>
                <a:ea typeface="SimSun" panose="02010600030101010101" pitchFamily="2" charset="-122"/>
              </a:rPr>
              <a:t>默禱散會</a:t>
            </a:r>
            <a:endParaRPr lang="en-US" altLang="zh-CN" sz="6000" dirty="0">
              <a:latin typeface="SimSun" panose="02010600030101010101" pitchFamily="2" charset="-122"/>
              <a:ea typeface="SimSun" panose="02010600030101010101" pitchFamily="2" charset="-122"/>
            </a:endParaRPr>
          </a:p>
          <a:p>
            <a:pPr algn="ctr"/>
            <a:endParaRPr lang="en-US" dirty="0">
              <a:latin typeface="Arial Narrow" panose="020B0606020202030204" pitchFamily="34" charset="0"/>
              <a:ea typeface="SimSun" panose="02010600030101010101" pitchFamily="2" charset="-122"/>
            </a:endParaRPr>
          </a:p>
          <a:p>
            <a:pPr algn="ctr"/>
            <a:r>
              <a:rPr lang="en-US" sz="6000" dirty="0">
                <a:latin typeface="Arial Narrow" panose="020B0606020202030204" pitchFamily="34" charset="0"/>
                <a:ea typeface="SimSun" panose="02010600030101010101" pitchFamily="2" charset="-122"/>
              </a:rPr>
              <a:t>Quiet Meditation &amp; </a:t>
            </a:r>
            <a:r>
              <a:rPr lang="en-US" sz="6000" dirty="0" smtClean="0">
                <a:latin typeface="Arial Narrow" panose="020B0606020202030204" pitchFamily="34" charset="0"/>
                <a:ea typeface="SimSun" panose="02010600030101010101" pitchFamily="2" charset="-122"/>
              </a:rPr>
              <a:t>Dismissal</a:t>
            </a:r>
            <a:endParaRPr lang="en-US" sz="6000" dirty="0">
              <a:latin typeface="Arial Narrow" panose="020B0606020202030204" pitchFamily="34" charset="0"/>
              <a:ea typeface="SimSun" panose="02010600030101010101" pitchFamily="2" charset="-122"/>
            </a:endParaRPr>
          </a:p>
          <a:p>
            <a:endParaRPr lang="en-US" sz="6000" dirty="0"/>
          </a:p>
        </p:txBody>
      </p:sp>
    </p:spTree>
    <p:extLst>
      <p:ext uri="{BB962C8B-B14F-4D97-AF65-F5344CB8AC3E}">
        <p14:creationId xmlns:p14="http://schemas.microsoft.com/office/powerpoint/2010/main" val="1090305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533400"/>
            <a:ext cx="6781800" cy="5909310"/>
          </a:xfrm>
          <a:prstGeom prst="rect">
            <a:avLst/>
          </a:prstGeom>
          <a:noFill/>
        </p:spPr>
        <p:txBody>
          <a:bodyPr wrap="square" rtlCol="0">
            <a:spAutoFit/>
          </a:bodyPr>
          <a:lstStyle/>
          <a:p>
            <a:pPr algn="ctr"/>
            <a:r>
              <a:rPr lang="zh-CN" altLang="en-US" sz="4000" b="1" dirty="0">
                <a:latin typeface="SimSun" pitchFamily="2" charset="-122"/>
                <a:ea typeface="SimSun" pitchFamily="2" charset="-122"/>
              </a:rPr>
              <a:t>榮耀歸主名</a:t>
            </a:r>
            <a:r>
              <a:rPr lang="en-US" altLang="zh-CN" sz="4000" b="1" dirty="0">
                <a:latin typeface="SimSun" pitchFamily="2" charset="-122"/>
                <a:ea typeface="SimSun" pitchFamily="2" charset="-122"/>
              </a:rPr>
              <a:t>, </a:t>
            </a:r>
            <a:r>
              <a:rPr lang="zh-CN" altLang="en-US" sz="4000" b="1" dirty="0">
                <a:latin typeface="SimSun" pitchFamily="2" charset="-122"/>
                <a:ea typeface="SimSun" pitchFamily="2" charset="-122"/>
              </a:rPr>
              <a:t>榮耀歸主名</a:t>
            </a:r>
          </a:p>
          <a:p>
            <a:pPr algn="ctr"/>
            <a:r>
              <a:rPr lang="zh-CN" altLang="en-US" sz="4000" b="1" dirty="0">
                <a:latin typeface="SimSun" pitchFamily="2" charset="-122"/>
                <a:ea typeface="SimSun" pitchFamily="2" charset="-122"/>
              </a:rPr>
              <a:t>天地萬物</a:t>
            </a:r>
            <a:r>
              <a:rPr lang="en-US" altLang="zh-CN" sz="4000" b="1" dirty="0">
                <a:latin typeface="SimSun" pitchFamily="2" charset="-122"/>
                <a:ea typeface="SimSun" pitchFamily="2" charset="-122"/>
              </a:rPr>
              <a:t>, </a:t>
            </a:r>
            <a:r>
              <a:rPr lang="zh-CN" altLang="en-US" sz="4000" b="1" dirty="0">
                <a:latin typeface="SimSun" pitchFamily="2" charset="-122"/>
                <a:ea typeface="SimSun" pitchFamily="2" charset="-122"/>
              </a:rPr>
              <a:t>都要改變</a:t>
            </a:r>
          </a:p>
          <a:p>
            <a:pPr algn="ctr"/>
            <a:r>
              <a:rPr lang="zh-CN" altLang="en-US" sz="4000" b="1" dirty="0">
                <a:latin typeface="SimSun" pitchFamily="2" charset="-122"/>
                <a:ea typeface="SimSun" pitchFamily="2" charset="-122"/>
              </a:rPr>
              <a:t>耶穌不改</a:t>
            </a:r>
            <a:r>
              <a:rPr lang="zh-CN" altLang="en-US" sz="4000" b="1" dirty="0" smtClean="0">
                <a:latin typeface="SimSun" pitchFamily="2" charset="-122"/>
                <a:ea typeface="SimSun" pitchFamily="2" charset="-122"/>
              </a:rPr>
              <a:t>變</a:t>
            </a:r>
            <a:endParaRPr lang="en-US" altLang="zh-CN" sz="4000" b="1" dirty="0" smtClean="0">
              <a:latin typeface="SimSun" pitchFamily="2" charset="-122"/>
              <a:ea typeface="SimSun" pitchFamily="2" charset="-122"/>
            </a:endParaRPr>
          </a:p>
          <a:p>
            <a:pPr algn="ctr"/>
            <a:endParaRPr lang="en-US" altLang="zh-CN" sz="4000" b="1" dirty="0">
              <a:latin typeface="SimSun" pitchFamily="2" charset="-122"/>
              <a:ea typeface="SimSun" pitchFamily="2" charset="-122"/>
            </a:endParaRPr>
          </a:p>
          <a:p>
            <a:pPr algn="ctr"/>
            <a:r>
              <a:rPr lang="en-US" sz="4000" b="1" dirty="0">
                <a:latin typeface="Arial Narrow" pitchFamily="34" charset="0"/>
              </a:rPr>
              <a:t>Glory to His name</a:t>
            </a:r>
            <a:r>
              <a:rPr lang="en-US" sz="4000" dirty="0">
                <a:latin typeface="Arial Narrow" pitchFamily="34" charset="0"/>
              </a:rPr>
              <a:t/>
            </a:r>
            <a:br>
              <a:rPr lang="en-US" sz="4000" dirty="0">
                <a:latin typeface="Arial Narrow" pitchFamily="34" charset="0"/>
              </a:rPr>
            </a:br>
            <a:r>
              <a:rPr lang="en-US" sz="4000" b="1" dirty="0">
                <a:latin typeface="Arial Narrow" pitchFamily="34" charset="0"/>
              </a:rPr>
              <a:t>Glory to His name</a:t>
            </a:r>
            <a:r>
              <a:rPr lang="en-US" sz="4000" dirty="0">
                <a:latin typeface="Arial Narrow" pitchFamily="34" charset="0"/>
              </a:rPr>
              <a:t/>
            </a:r>
            <a:br>
              <a:rPr lang="en-US" sz="4000" dirty="0">
                <a:latin typeface="Arial Narrow" pitchFamily="34" charset="0"/>
              </a:rPr>
            </a:br>
            <a:r>
              <a:rPr lang="en-US" sz="4000" b="1" dirty="0">
                <a:latin typeface="Arial Narrow" pitchFamily="34" charset="0"/>
              </a:rPr>
              <a:t>All may change but Jesus never</a:t>
            </a:r>
            <a:r>
              <a:rPr lang="en-US" sz="4000" dirty="0">
                <a:latin typeface="Arial Narrow" pitchFamily="34" charset="0"/>
              </a:rPr>
              <a:t/>
            </a:r>
            <a:br>
              <a:rPr lang="en-US" sz="4000" dirty="0">
                <a:latin typeface="Arial Narrow" pitchFamily="34" charset="0"/>
              </a:rPr>
            </a:br>
            <a:r>
              <a:rPr lang="en-US" sz="4000" b="1" dirty="0">
                <a:latin typeface="Arial Narrow" pitchFamily="34" charset="0"/>
              </a:rPr>
              <a:t>Glory to His name</a:t>
            </a:r>
            <a:endParaRPr lang="zh-TW" altLang="en-US" sz="4000" b="1" dirty="0">
              <a:latin typeface="Arial Narrow" pitchFamily="34" charset="0"/>
              <a:ea typeface="SimSun" pitchFamily="2" charset="-122"/>
            </a:endParaRPr>
          </a:p>
          <a:p>
            <a:pPr algn="ctr"/>
            <a:endParaRPr lang="zh-CN" altLang="en-US" sz="4000" dirty="0">
              <a:latin typeface="SimSun" panose="02010600030101010101" pitchFamily="2" charset="-122"/>
              <a:ea typeface="SimSun" panose="02010600030101010101" pitchFamily="2" charset="-122"/>
            </a:endParaRPr>
          </a:p>
          <a:p>
            <a:endParaRPr lang="en-US" dirty="0"/>
          </a:p>
        </p:txBody>
      </p:sp>
    </p:spTree>
    <p:extLst>
      <p:ext uri="{BB962C8B-B14F-4D97-AF65-F5344CB8AC3E}">
        <p14:creationId xmlns:p14="http://schemas.microsoft.com/office/powerpoint/2010/main" val="3753185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12249"/>
            <a:ext cx="7391400" cy="8371523"/>
          </a:xfrm>
          <a:prstGeom prst="rect">
            <a:avLst/>
          </a:prstGeom>
          <a:noFill/>
        </p:spPr>
        <p:txBody>
          <a:bodyPr wrap="square" rtlCol="0">
            <a:spAutoFit/>
          </a:bodyPr>
          <a:lstStyle/>
          <a:p>
            <a:pPr algn="ctr"/>
            <a:r>
              <a:rPr lang="en-US" sz="4000" b="1" dirty="0">
                <a:latin typeface="Arial Narrow" pitchFamily="34" charset="0"/>
              </a:rPr>
              <a:t>Yesterday today forever</a:t>
            </a:r>
            <a:r>
              <a:rPr lang="en-US" sz="4000" dirty="0">
                <a:latin typeface="Arial Narrow" pitchFamily="34" charset="0"/>
              </a:rPr>
              <a:t/>
            </a:r>
            <a:br>
              <a:rPr lang="en-US" sz="4000" dirty="0">
                <a:latin typeface="Arial Narrow" pitchFamily="34" charset="0"/>
              </a:rPr>
            </a:br>
            <a:r>
              <a:rPr lang="en-US" sz="4000" b="1" dirty="0">
                <a:latin typeface="Arial Narrow" pitchFamily="34" charset="0"/>
              </a:rPr>
              <a:t>Jesus is the same</a:t>
            </a:r>
            <a:r>
              <a:rPr lang="en-US" sz="4000" dirty="0">
                <a:latin typeface="Arial Narrow" pitchFamily="34" charset="0"/>
              </a:rPr>
              <a:t/>
            </a:r>
            <a:br>
              <a:rPr lang="en-US" sz="4000" dirty="0">
                <a:latin typeface="Arial Narrow" pitchFamily="34" charset="0"/>
              </a:rPr>
            </a:br>
            <a:r>
              <a:rPr lang="en-US" sz="4000" b="1" dirty="0">
                <a:latin typeface="Arial Narrow" pitchFamily="34" charset="0"/>
              </a:rPr>
              <a:t>All may change but Jesus never</a:t>
            </a:r>
            <a:r>
              <a:rPr lang="en-US" sz="4000" dirty="0">
                <a:latin typeface="Arial Narrow" pitchFamily="34" charset="0"/>
              </a:rPr>
              <a:t/>
            </a:r>
            <a:br>
              <a:rPr lang="en-US" sz="4000" dirty="0">
                <a:latin typeface="Arial Narrow" pitchFamily="34" charset="0"/>
              </a:rPr>
            </a:br>
            <a:r>
              <a:rPr lang="en-US" sz="4000" b="1" dirty="0">
                <a:latin typeface="Arial Narrow" pitchFamily="34" charset="0"/>
              </a:rPr>
              <a:t>Glory to His </a:t>
            </a:r>
            <a:r>
              <a:rPr lang="en-US" sz="4000" b="1" dirty="0" smtClean="0">
                <a:latin typeface="Arial Narrow" pitchFamily="34" charset="0"/>
              </a:rPr>
              <a:t>name</a:t>
            </a:r>
          </a:p>
          <a:p>
            <a:pPr algn="ctr"/>
            <a:endParaRPr lang="en-US" sz="4000" b="1" dirty="0">
              <a:latin typeface="Arial Narrow" pitchFamily="34" charset="0"/>
            </a:endParaRPr>
          </a:p>
          <a:p>
            <a:pPr algn="ctr"/>
            <a:r>
              <a:rPr lang="zh-CN" altLang="en-US" sz="4000" b="1" dirty="0">
                <a:latin typeface="SimSun" pitchFamily="2" charset="-122"/>
                <a:ea typeface="SimSun" pitchFamily="2" charset="-122"/>
              </a:rPr>
              <a:t>昨日今日直到永遠</a:t>
            </a:r>
          </a:p>
          <a:p>
            <a:pPr algn="ctr"/>
            <a:r>
              <a:rPr lang="zh-CN" altLang="en-US" sz="4000" b="1" dirty="0">
                <a:latin typeface="SimSun" pitchFamily="2" charset="-122"/>
                <a:ea typeface="SimSun" pitchFamily="2" charset="-122"/>
              </a:rPr>
              <a:t>耶穌不改變</a:t>
            </a:r>
          </a:p>
          <a:p>
            <a:pPr algn="ctr"/>
            <a:r>
              <a:rPr lang="zh-CN" altLang="en-US" sz="4000" b="1" dirty="0">
                <a:latin typeface="SimSun" pitchFamily="2" charset="-122"/>
                <a:ea typeface="SimSun" pitchFamily="2" charset="-122"/>
              </a:rPr>
              <a:t>天地萬物</a:t>
            </a:r>
            <a:r>
              <a:rPr lang="en-US" altLang="zh-CN" sz="4000" b="1" dirty="0">
                <a:latin typeface="SimSun" pitchFamily="2" charset="-122"/>
                <a:ea typeface="SimSun" pitchFamily="2" charset="-122"/>
              </a:rPr>
              <a:t>, </a:t>
            </a:r>
            <a:r>
              <a:rPr lang="zh-CN" altLang="en-US" sz="4000" b="1" dirty="0">
                <a:latin typeface="SimSun" pitchFamily="2" charset="-122"/>
                <a:ea typeface="SimSun" pitchFamily="2" charset="-122"/>
              </a:rPr>
              <a:t>都要改變</a:t>
            </a:r>
          </a:p>
          <a:p>
            <a:pPr algn="ctr"/>
            <a:r>
              <a:rPr lang="zh-CN" altLang="en-US" sz="4000" b="1" dirty="0">
                <a:latin typeface="SimSun" pitchFamily="2" charset="-122"/>
                <a:ea typeface="SimSun" pitchFamily="2" charset="-122"/>
              </a:rPr>
              <a:t>耶穌不改變</a:t>
            </a:r>
            <a:endParaRPr lang="en-US" altLang="zh-CN" sz="4000" b="1" dirty="0">
              <a:latin typeface="SimSun" pitchFamily="2" charset="-122"/>
              <a:ea typeface="SimSun" pitchFamily="2" charset="-122"/>
            </a:endParaRPr>
          </a:p>
          <a:p>
            <a:pPr algn="ctr"/>
            <a:endParaRPr lang="en-US" sz="4000" b="1" dirty="0" smtClean="0">
              <a:latin typeface="Arial Narrow" pitchFamily="34" charset="0"/>
            </a:endParaRPr>
          </a:p>
          <a:p>
            <a:pPr algn="ctr"/>
            <a:endParaRPr lang="en-US" sz="4000" b="1" dirty="0">
              <a:latin typeface="Arial Narrow" pitchFamily="34" charset="0"/>
            </a:endParaRPr>
          </a:p>
          <a:p>
            <a:pPr algn="ctr"/>
            <a:r>
              <a:rPr lang="en-US" sz="4000" dirty="0">
                <a:latin typeface="Arial Narrow" pitchFamily="34" charset="0"/>
              </a:rPr>
              <a:t/>
            </a:r>
            <a:br>
              <a:rPr lang="en-US" sz="4000" dirty="0">
                <a:latin typeface="Arial Narrow" pitchFamily="34" charset="0"/>
              </a:rPr>
            </a:br>
            <a:endParaRPr lang="zh-CN" altLang="en-US" sz="4000" b="1" dirty="0">
              <a:latin typeface="Arial Narrow" panose="020B0606020202030204" pitchFamily="34" charset="0"/>
              <a:ea typeface="SimSun" pitchFamily="2" charset="-122"/>
            </a:endParaRPr>
          </a:p>
          <a:p>
            <a:endParaRPr lang="en-US" dirty="0"/>
          </a:p>
        </p:txBody>
      </p:sp>
    </p:spTree>
    <p:extLst>
      <p:ext uri="{BB962C8B-B14F-4D97-AF65-F5344CB8AC3E}">
        <p14:creationId xmlns:p14="http://schemas.microsoft.com/office/powerpoint/2010/main" val="1065485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9067800" cy="6186309"/>
          </a:xfrm>
          <a:prstGeom prst="rect">
            <a:avLst/>
          </a:prstGeom>
        </p:spPr>
        <p:txBody>
          <a:bodyPr wrap="square">
            <a:spAutoFit/>
          </a:bodyPr>
          <a:lstStyle/>
          <a:p>
            <a:pPr algn="ctr"/>
            <a:r>
              <a:rPr lang="en-US" sz="4400" b="1" dirty="0" smtClean="0">
                <a:latin typeface="Arial Narrow" pitchFamily="34" charset="0"/>
              </a:rPr>
              <a:t>Glory to His name</a:t>
            </a:r>
            <a:r>
              <a:rPr lang="en-US" sz="4400" dirty="0" smtClean="0">
                <a:latin typeface="Arial Narrow" pitchFamily="34" charset="0"/>
              </a:rPr>
              <a:t/>
            </a:r>
            <a:br>
              <a:rPr lang="en-US" sz="4400" dirty="0" smtClean="0">
                <a:latin typeface="Arial Narrow" pitchFamily="34" charset="0"/>
              </a:rPr>
            </a:br>
            <a:r>
              <a:rPr lang="en-US" sz="4400" b="1" dirty="0" smtClean="0">
                <a:latin typeface="Arial Narrow" pitchFamily="34" charset="0"/>
              </a:rPr>
              <a:t>Glory to His name</a:t>
            </a:r>
            <a:r>
              <a:rPr lang="en-US" sz="4400" dirty="0" smtClean="0">
                <a:latin typeface="Arial Narrow" pitchFamily="34" charset="0"/>
              </a:rPr>
              <a:t/>
            </a:r>
            <a:br>
              <a:rPr lang="en-US" sz="4400" dirty="0" smtClean="0">
                <a:latin typeface="Arial Narrow" pitchFamily="34" charset="0"/>
              </a:rPr>
            </a:br>
            <a:r>
              <a:rPr lang="en-US" sz="4400" b="1" dirty="0" smtClean="0">
                <a:latin typeface="Arial Narrow" pitchFamily="34" charset="0"/>
              </a:rPr>
              <a:t>All may change but Jesus never</a:t>
            </a:r>
            <a:r>
              <a:rPr lang="en-US" sz="4400" dirty="0" smtClean="0">
                <a:latin typeface="Arial Narrow" pitchFamily="34" charset="0"/>
              </a:rPr>
              <a:t/>
            </a:r>
            <a:br>
              <a:rPr lang="en-US" sz="4400" dirty="0" smtClean="0">
                <a:latin typeface="Arial Narrow" pitchFamily="34" charset="0"/>
              </a:rPr>
            </a:br>
            <a:r>
              <a:rPr lang="en-US" sz="4400" b="1" dirty="0" smtClean="0">
                <a:latin typeface="Arial Narrow" pitchFamily="34" charset="0"/>
              </a:rPr>
              <a:t>Glory to His name</a:t>
            </a:r>
          </a:p>
          <a:p>
            <a:pPr algn="ctr"/>
            <a:endParaRPr lang="en-US" altLang="zh-TW" sz="4400" b="1" dirty="0">
              <a:latin typeface="Arial Narrow" pitchFamily="34" charset="0"/>
              <a:ea typeface="SimSun" pitchFamily="2" charset="-122"/>
            </a:endParaRPr>
          </a:p>
          <a:p>
            <a:pPr algn="ctr"/>
            <a:r>
              <a:rPr lang="zh-CN" altLang="en-US" sz="4400" b="1" dirty="0">
                <a:latin typeface="SimSun" pitchFamily="2" charset="-122"/>
                <a:ea typeface="SimSun" pitchFamily="2" charset="-122"/>
              </a:rPr>
              <a:t>榮耀歸主名</a:t>
            </a:r>
            <a:r>
              <a:rPr lang="en-US" altLang="zh-CN" sz="4400" b="1" dirty="0">
                <a:latin typeface="SimSun" pitchFamily="2" charset="-122"/>
                <a:ea typeface="SimSun" pitchFamily="2" charset="-122"/>
              </a:rPr>
              <a:t>, </a:t>
            </a:r>
            <a:r>
              <a:rPr lang="zh-CN" altLang="en-US" sz="4400" b="1" dirty="0">
                <a:latin typeface="SimSun" pitchFamily="2" charset="-122"/>
                <a:ea typeface="SimSun" pitchFamily="2" charset="-122"/>
              </a:rPr>
              <a:t>榮耀歸主名</a:t>
            </a:r>
          </a:p>
          <a:p>
            <a:pPr algn="ctr"/>
            <a:r>
              <a:rPr lang="zh-CN" altLang="en-US" sz="4400" b="1" dirty="0">
                <a:latin typeface="SimSun" pitchFamily="2" charset="-122"/>
                <a:ea typeface="SimSun" pitchFamily="2" charset="-122"/>
              </a:rPr>
              <a:t>天地萬物</a:t>
            </a:r>
            <a:r>
              <a:rPr lang="en-US" altLang="zh-CN" sz="4400" b="1" dirty="0">
                <a:latin typeface="SimSun" pitchFamily="2" charset="-122"/>
                <a:ea typeface="SimSun" pitchFamily="2" charset="-122"/>
              </a:rPr>
              <a:t>, </a:t>
            </a:r>
            <a:r>
              <a:rPr lang="zh-CN" altLang="en-US" sz="4400" b="1" dirty="0">
                <a:latin typeface="SimSun" pitchFamily="2" charset="-122"/>
                <a:ea typeface="SimSun" pitchFamily="2" charset="-122"/>
              </a:rPr>
              <a:t>都要改變</a:t>
            </a:r>
          </a:p>
          <a:p>
            <a:pPr algn="ctr"/>
            <a:r>
              <a:rPr lang="zh-CN" altLang="en-US" sz="4400" b="1" dirty="0">
                <a:latin typeface="SimSun" pitchFamily="2" charset="-122"/>
                <a:ea typeface="SimSun" pitchFamily="2" charset="-122"/>
              </a:rPr>
              <a:t>耶穌不改變</a:t>
            </a:r>
            <a:endParaRPr lang="en-US" altLang="zh-CN" sz="4400" b="1" dirty="0">
              <a:latin typeface="SimSun" pitchFamily="2" charset="-122"/>
              <a:ea typeface="SimSun" pitchFamily="2" charset="-122"/>
            </a:endParaRPr>
          </a:p>
          <a:p>
            <a:pPr algn="ctr"/>
            <a:endParaRPr lang="zh-TW" altLang="en-US" sz="4400" b="1" dirty="0">
              <a:latin typeface="Arial Narrow" pitchFamily="34" charset="0"/>
              <a:ea typeface="SimSun" pitchFamily="2" charset="-122"/>
            </a:endParaRPr>
          </a:p>
        </p:txBody>
      </p:sp>
    </p:spTree>
    <p:extLst>
      <p:ext uri="{BB962C8B-B14F-4D97-AF65-F5344CB8AC3E}">
        <p14:creationId xmlns:p14="http://schemas.microsoft.com/office/powerpoint/2010/main" val="599549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371600"/>
            <a:ext cx="7543800" cy="3508653"/>
          </a:xfrm>
          <a:prstGeom prst="rect">
            <a:avLst/>
          </a:prstGeom>
          <a:noFill/>
        </p:spPr>
        <p:txBody>
          <a:bodyPr wrap="square" rtlCol="0">
            <a:spAutoFit/>
          </a:bodyPr>
          <a:lstStyle/>
          <a:p>
            <a:pPr algn="ctr"/>
            <a:r>
              <a:rPr lang="ja-JP" altLang="en-US" sz="6000" b="1" smtClean="0">
                <a:latin typeface="SimSun" pitchFamily="2" charset="-122"/>
                <a:ea typeface="SimSun" pitchFamily="2" charset="-122"/>
              </a:rPr>
              <a:t>靠近主</a:t>
            </a:r>
            <a:r>
              <a:rPr lang="ja-JP" altLang="en-US" sz="6000" smtClean="0"/>
              <a:t> </a:t>
            </a:r>
            <a:r>
              <a:rPr lang="en-US" b="1" strike="noStrike" dirty="0" smtClean="0">
                <a:solidFill>
                  <a:srgbClr val="000000"/>
                </a:solidFill>
                <a:latin typeface="SimSun"/>
                <a:ea typeface="SimSun"/>
              </a:rPr>
              <a:t>
</a:t>
            </a:r>
          </a:p>
          <a:p>
            <a:pPr algn="ctr"/>
            <a:endParaRPr lang="en-US" b="1" strike="noStrike" dirty="0" smtClean="0">
              <a:solidFill>
                <a:srgbClr val="000000"/>
              </a:solidFill>
              <a:latin typeface="SimSun"/>
              <a:ea typeface="SimSun"/>
            </a:endParaRPr>
          </a:p>
          <a:p>
            <a:pPr algn="ctr"/>
            <a:r>
              <a:rPr lang="en-US" b="1" strike="noStrike" dirty="0" smtClean="0">
                <a:solidFill>
                  <a:srgbClr val="000000"/>
                </a:solidFill>
                <a:latin typeface="SimSun"/>
                <a:ea typeface="SimSun"/>
              </a:rPr>
              <a:t>
</a:t>
            </a:r>
            <a:r>
              <a:rPr lang="en-US" sz="5400" b="1" dirty="0" smtClean="0">
                <a:latin typeface="Arial Narrow" pitchFamily="34" charset="0"/>
              </a:rPr>
              <a:t> Closer to Thee</a:t>
            </a:r>
          </a:p>
          <a:p>
            <a:pPr algn="ctr"/>
            <a:endParaRPr lang="en-US" sz="5400" b="1" dirty="0">
              <a:latin typeface="Arial Narrow" pitchFamily="34" charset="0"/>
              <a:ea typeface="SimSun" pitchFamily="2" charset="-122"/>
            </a:endParaRPr>
          </a:p>
        </p:txBody>
      </p:sp>
    </p:spTree>
    <p:extLst>
      <p:ext uri="{BB962C8B-B14F-4D97-AF65-F5344CB8AC3E}">
        <p14:creationId xmlns:p14="http://schemas.microsoft.com/office/powerpoint/2010/main" val="338034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4294967295"/>
          </p:nvPr>
        </p:nvSpPr>
        <p:spPr>
          <a:xfrm>
            <a:off x="0" y="1"/>
            <a:ext cx="9144000" cy="3428999"/>
          </a:xfrm>
        </p:spPr>
        <p:txBody>
          <a:bodyPr>
            <a:normAutofit/>
          </a:bodyPr>
          <a:lstStyle/>
          <a:p>
            <a:pPr algn="ctr">
              <a:buFontTx/>
              <a:buNone/>
            </a:pPr>
            <a:endParaRPr lang="en-US" altLang="ja-JP" sz="1000" b="1" dirty="0" smtClean="0">
              <a:ea typeface="DFPBiaoKaiShu-B5-AZ" pitchFamily="66" charset="-120"/>
            </a:endParaRPr>
          </a:p>
          <a:p>
            <a:pPr algn="ctr">
              <a:buFontTx/>
              <a:buNone/>
            </a:pPr>
            <a:endParaRPr lang="en-US" altLang="ja-JP" sz="1000" b="1" dirty="0" smtClean="0">
              <a:ea typeface="DFPBiaoKaiShu-B5-AZ" pitchFamily="66" charset="-120"/>
            </a:endParaRPr>
          </a:p>
          <a:p>
            <a:pPr algn="ctr">
              <a:buNone/>
            </a:pPr>
            <a:r>
              <a:rPr lang="zh-TW" altLang="en-US" sz="4000" b="1" dirty="0" smtClean="0">
                <a:latin typeface="SimSun" pitchFamily="2" charset="-122"/>
                <a:ea typeface="SimSun" pitchFamily="2" charset="-122"/>
              </a:rPr>
              <a:t>主是我永遠的福分，</a:t>
            </a:r>
            <a:endParaRPr lang="en-US" altLang="zh-TW" sz="4000" b="1" dirty="0" smtClean="0">
              <a:latin typeface="SimSun" pitchFamily="2" charset="-122"/>
              <a:ea typeface="SimSun" pitchFamily="2" charset="-122"/>
            </a:endParaRPr>
          </a:p>
          <a:p>
            <a:pPr algn="ctr">
              <a:buNone/>
            </a:pPr>
            <a:r>
              <a:rPr lang="zh-TW" altLang="en-US" sz="4000" b="1" dirty="0" smtClean="0">
                <a:latin typeface="SimSun" pitchFamily="2" charset="-122"/>
                <a:ea typeface="SimSun" pitchFamily="2" charset="-122"/>
              </a:rPr>
              <a:t>勝過朋友與生命，</a:t>
            </a:r>
          </a:p>
          <a:p>
            <a:pPr algn="ctr">
              <a:buNone/>
            </a:pPr>
            <a:r>
              <a:rPr lang="zh-TW" altLang="en-US" sz="4000" b="1" dirty="0" smtClean="0">
                <a:latin typeface="SimSun" pitchFamily="2" charset="-122"/>
                <a:ea typeface="SimSun" pitchFamily="2" charset="-122"/>
              </a:rPr>
              <a:t>在人生孤單旅程中，</a:t>
            </a:r>
            <a:endParaRPr lang="en-US" altLang="zh-TW" sz="4000" b="1" dirty="0" smtClean="0">
              <a:latin typeface="SimSun" pitchFamily="2" charset="-122"/>
              <a:ea typeface="SimSun" pitchFamily="2" charset="-122"/>
            </a:endParaRPr>
          </a:p>
          <a:p>
            <a:pPr algn="ctr">
              <a:buNone/>
            </a:pPr>
            <a:r>
              <a:rPr lang="zh-TW" altLang="en-US" sz="4000" b="1" dirty="0" smtClean="0">
                <a:latin typeface="SimSun" pitchFamily="2" charset="-122"/>
                <a:ea typeface="SimSun" pitchFamily="2" charset="-122"/>
              </a:rPr>
              <a:t>懇求主與我同行。</a:t>
            </a:r>
          </a:p>
        </p:txBody>
      </p:sp>
      <p:sp>
        <p:nvSpPr>
          <p:cNvPr id="2051" name="Text Box 7"/>
          <p:cNvSpPr txBox="1">
            <a:spLocks noChangeArrowheads="1"/>
          </p:cNvSpPr>
          <p:nvPr/>
        </p:nvSpPr>
        <p:spPr bwMode="auto">
          <a:xfrm>
            <a:off x="7620000" y="6336491"/>
            <a:ext cx="1219200" cy="369332"/>
          </a:xfrm>
          <a:prstGeom prst="rect">
            <a:avLst/>
          </a:prstGeom>
          <a:noFill/>
          <a:ln w="9525">
            <a:noFill/>
            <a:miter lim="800000"/>
            <a:headEnd/>
            <a:tailEnd/>
          </a:ln>
        </p:spPr>
        <p:txBody>
          <a:bodyPr>
            <a:spAutoFit/>
          </a:bodyPr>
          <a:lstStyle/>
          <a:p>
            <a:pPr algn="ctr" defTabSz="898525">
              <a:spcBef>
                <a:spcPct val="50000"/>
              </a:spcBef>
            </a:pPr>
            <a:r>
              <a:rPr lang="en-US" altLang="zh-TW">
                <a:solidFill>
                  <a:srgbClr val="FFFFFF"/>
                </a:solidFill>
                <a:ea typeface="新細明體" pitchFamily="18" charset="-120"/>
              </a:rPr>
              <a:t>1 of 8</a:t>
            </a:r>
            <a:endParaRPr lang="en-US">
              <a:solidFill>
                <a:srgbClr val="FFFFFF"/>
              </a:solidFill>
            </a:endParaRPr>
          </a:p>
        </p:txBody>
      </p:sp>
      <p:sp>
        <p:nvSpPr>
          <p:cNvPr id="5" name="Rectangle 4"/>
          <p:cNvSpPr/>
          <p:nvPr/>
        </p:nvSpPr>
        <p:spPr>
          <a:xfrm>
            <a:off x="0" y="3657600"/>
            <a:ext cx="8915400" cy="2554545"/>
          </a:xfrm>
          <a:prstGeom prst="rect">
            <a:avLst/>
          </a:prstGeom>
        </p:spPr>
        <p:txBody>
          <a:bodyPr wrap="square">
            <a:spAutoFit/>
          </a:bodyPr>
          <a:lstStyle/>
          <a:p>
            <a:pPr algn="ctr"/>
            <a:r>
              <a:rPr lang="en-US" sz="4000" b="1" dirty="0" smtClean="0">
                <a:latin typeface="Arial Narrow" pitchFamily="34" charset="0"/>
              </a:rPr>
              <a:t>Thou my everlasting portion</a:t>
            </a:r>
            <a:r>
              <a:rPr lang="en-US" sz="4000" dirty="0" smtClean="0">
                <a:latin typeface="Arial Narrow" pitchFamily="34" charset="0"/>
              </a:rPr>
              <a:t/>
            </a:r>
            <a:br>
              <a:rPr lang="en-US" sz="4000" dirty="0" smtClean="0">
                <a:latin typeface="Arial Narrow" pitchFamily="34" charset="0"/>
              </a:rPr>
            </a:br>
            <a:r>
              <a:rPr lang="en-US" sz="4000" b="1" dirty="0" smtClean="0">
                <a:latin typeface="Arial Narrow" pitchFamily="34" charset="0"/>
              </a:rPr>
              <a:t>More than friend or life to me</a:t>
            </a:r>
            <a:r>
              <a:rPr lang="en-US" sz="4000" dirty="0" smtClean="0">
                <a:latin typeface="Arial Narrow" pitchFamily="34" charset="0"/>
              </a:rPr>
              <a:t/>
            </a:r>
            <a:br>
              <a:rPr lang="en-US" sz="4000" dirty="0" smtClean="0">
                <a:latin typeface="Arial Narrow" pitchFamily="34" charset="0"/>
              </a:rPr>
            </a:br>
            <a:r>
              <a:rPr lang="en-US" sz="4000" b="1" dirty="0" smtClean="0">
                <a:latin typeface="Arial Narrow" pitchFamily="34" charset="0"/>
              </a:rPr>
              <a:t>All along my pilgrim journey</a:t>
            </a:r>
            <a:r>
              <a:rPr lang="en-US" sz="4000" dirty="0" smtClean="0">
                <a:latin typeface="Arial Narrow" pitchFamily="34" charset="0"/>
              </a:rPr>
              <a:t/>
            </a:r>
            <a:br>
              <a:rPr lang="en-US" sz="4000" dirty="0" smtClean="0">
                <a:latin typeface="Arial Narrow" pitchFamily="34" charset="0"/>
              </a:rPr>
            </a:br>
            <a:r>
              <a:rPr lang="en-US" sz="4000" b="1" dirty="0" smtClean="0">
                <a:latin typeface="Arial Narrow" pitchFamily="34" charset="0"/>
              </a:rPr>
              <a:t>Savior let me walk with Thee</a:t>
            </a:r>
            <a:endParaRPr lang="en-US" sz="3600" dirty="0">
              <a:latin typeface="Arial Narrow"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ppt4341.tmp</Template>
  <TotalTime>10565</TotalTime>
  <Words>2443</Words>
  <Application>Microsoft Office PowerPoint</Application>
  <PresentationFormat>On-screen Show (4:3)</PresentationFormat>
  <Paragraphs>270</Paragraphs>
  <Slides>42</Slides>
  <Notes>8</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EVULVENEW</dc:creator>
  <cp:lastModifiedBy>EVULVENEW</cp:lastModifiedBy>
  <cp:revision>198</cp:revision>
  <dcterms:created xsi:type="dcterms:W3CDTF">2016-04-30T23:24:32Z</dcterms:created>
  <dcterms:modified xsi:type="dcterms:W3CDTF">2016-06-12T03:34:35Z</dcterms:modified>
</cp:coreProperties>
</file>